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notesSlides/notesSlide35.xml" ContentType="application/vnd.openxmlformats-officedocument.presentationml.notesSlide+xml"/>
  <Override PartName="/ppt/tags/tag45.xml" ContentType="application/vnd.openxmlformats-officedocument.presentationml.tags+xml"/>
  <Override PartName="/ppt/notesSlides/notesSlide36.xml" ContentType="application/vnd.openxmlformats-officedocument.presentationml.notesSlide+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0.xml" ContentType="application/vnd.openxmlformats-officedocument.presentationml.notesSlide+xml"/>
  <Override PartName="/ppt/tags/tag54.xml" ContentType="application/vnd.openxmlformats-officedocument.presentationml.tags+xml"/>
  <Override PartName="/ppt/notesSlides/notesSlide41.xml" ContentType="application/vnd.openxmlformats-officedocument.presentationml.notesSlide+xml"/>
  <Override PartName="/ppt/tags/tag55.xml" ContentType="application/vnd.openxmlformats-officedocument.presentationml.tags+xml"/>
  <Override PartName="/ppt/notesSlides/notesSlide42.xml" ContentType="application/vnd.openxmlformats-officedocument.presentationml.notesSlide+xml"/>
  <Override PartName="/ppt/tags/tag56.xml" ContentType="application/vnd.openxmlformats-officedocument.presentationml.tags+xml"/>
  <Override PartName="/ppt/notesSlides/notesSlide43.xml" ContentType="application/vnd.openxmlformats-officedocument.presentationml.notesSlide+xml"/>
  <Override PartName="/ppt/tags/tag57.xml" ContentType="application/vnd.openxmlformats-officedocument.presentationml.tags+xml"/>
  <Override PartName="/ppt/notesSlides/notesSlide44.xml" ContentType="application/vnd.openxmlformats-officedocument.presentationml.notesSlide+xml"/>
  <Override PartName="/ppt/tags/tag58.xml" ContentType="application/vnd.openxmlformats-officedocument.presentationml.tags+xml"/>
  <Override PartName="/ppt/notesSlides/notesSlide45.xml" ContentType="application/vnd.openxmlformats-officedocument.presentationml.notesSlide+xml"/>
  <Override PartName="/ppt/tags/tag59.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3"/>
  </p:notesMasterIdLst>
  <p:sldIdLst>
    <p:sldId id="2056" r:id="rId5"/>
    <p:sldId id="2096" r:id="rId6"/>
    <p:sldId id="2044" r:id="rId7"/>
    <p:sldId id="2073" r:id="rId8"/>
    <p:sldId id="2061" r:id="rId9"/>
    <p:sldId id="2059" r:id="rId10"/>
    <p:sldId id="2062" r:id="rId11"/>
    <p:sldId id="2063" r:id="rId12"/>
    <p:sldId id="2068" r:id="rId13"/>
    <p:sldId id="2069" r:id="rId14"/>
    <p:sldId id="2070" r:id="rId15"/>
    <p:sldId id="2086" r:id="rId16"/>
    <p:sldId id="2064" r:id="rId17"/>
    <p:sldId id="2098" r:id="rId18"/>
    <p:sldId id="2087" r:id="rId19"/>
    <p:sldId id="2072" r:id="rId20"/>
    <p:sldId id="2074" r:id="rId21"/>
    <p:sldId id="2065" r:id="rId22"/>
    <p:sldId id="2099" r:id="rId23"/>
    <p:sldId id="2047" r:id="rId24"/>
    <p:sldId id="2079" r:id="rId25"/>
    <p:sldId id="2080" r:id="rId26"/>
    <p:sldId id="2100" r:id="rId27"/>
    <p:sldId id="2066" r:id="rId28"/>
    <p:sldId id="2078" r:id="rId29"/>
    <p:sldId id="2076" r:id="rId30"/>
    <p:sldId id="2090" r:id="rId31"/>
    <p:sldId id="2058" r:id="rId32"/>
    <p:sldId id="2071" r:id="rId33"/>
    <p:sldId id="2089" r:id="rId34"/>
    <p:sldId id="2088" r:id="rId35"/>
    <p:sldId id="269" r:id="rId36"/>
    <p:sldId id="270" r:id="rId37"/>
    <p:sldId id="271" r:id="rId38"/>
    <p:sldId id="2081" r:id="rId39"/>
    <p:sldId id="2082" r:id="rId40"/>
    <p:sldId id="2083" r:id="rId41"/>
    <p:sldId id="2084" r:id="rId42"/>
    <p:sldId id="2085" r:id="rId43"/>
    <p:sldId id="2097" r:id="rId44"/>
    <p:sldId id="2092" r:id="rId45"/>
    <p:sldId id="2093" r:id="rId46"/>
    <p:sldId id="267" r:id="rId47"/>
    <p:sldId id="268" r:id="rId48"/>
    <p:sldId id="2095" r:id="rId49"/>
    <p:sldId id="2075" r:id="rId50"/>
    <p:sldId id="2067" r:id="rId51"/>
    <p:sldId id="2057" r:id="rId52"/>
  </p:sldIdLst>
  <p:sldSz cx="11522075" cy="6484938"/>
  <p:notesSz cx="7315200" cy="12344400"/>
  <p:embeddedFontLst>
    <p:embeddedFont>
      <p:font typeface="Montserrat" panose="00000500000000000000" pitchFamily="2" charset="0"/>
      <p:regular r:id="rId54"/>
      <p:bold r:id="rId55"/>
      <p:italic r:id="rId56"/>
      <p:boldItalic r:id="rId57"/>
    </p:embeddedFont>
    <p:embeddedFont>
      <p:font typeface="Montserrat ExtraBold" panose="00000900000000000000" pitchFamily="2" charset="0"/>
      <p:bold r:id="rId58"/>
      <p:boldItalic r:id="rId59"/>
    </p:embeddedFont>
    <p:embeddedFont>
      <p:font typeface="Montserrat Light" panose="00000400000000000000" pitchFamily="2" charset="0"/>
      <p:regular r:id="rId60"/>
      <p:bold r:id="rId61"/>
      <p:italic r:id="rId62"/>
      <p:boldItalic r:id="rId63"/>
    </p:embeddedFont>
    <p:embeddedFont>
      <p:font typeface="Montserrat Medium" panose="00000600000000000000" pitchFamily="2" charset="0"/>
      <p:regular r:id="rId64"/>
      <p:italic r:id="rId65"/>
    </p:embeddedFont>
    <p:embeddedFont>
      <p:font typeface="Montserrat SemiBold" panose="00000700000000000000" pitchFamily="2" charset="0"/>
      <p:bold r:id="rId66"/>
      <p:boldItalic r:id="rId67"/>
    </p:embeddedFont>
    <p:embeddedFont>
      <p:font typeface="Wingdings 2" panose="05020102010507070707" pitchFamily="18" charset="2"/>
      <p:regular r:id="rId68"/>
    </p:embeddedFont>
  </p:embeddedFontLst>
  <p:custDataLst>
    <p:tags r:id="rId6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96"/>
            <p14:sldId id="2044"/>
            <p14:sldId id="2073"/>
            <p14:sldId id="2061"/>
            <p14:sldId id="2059"/>
            <p14:sldId id="2062"/>
            <p14:sldId id="2063"/>
            <p14:sldId id="2068"/>
            <p14:sldId id="2069"/>
            <p14:sldId id="2070"/>
            <p14:sldId id="2086"/>
            <p14:sldId id="2064"/>
            <p14:sldId id="2098"/>
            <p14:sldId id="2087"/>
            <p14:sldId id="2072"/>
            <p14:sldId id="2074"/>
            <p14:sldId id="2065"/>
            <p14:sldId id="2099"/>
            <p14:sldId id="2047"/>
            <p14:sldId id="2079"/>
            <p14:sldId id="2080"/>
            <p14:sldId id="2100"/>
            <p14:sldId id="2066"/>
            <p14:sldId id="2078"/>
            <p14:sldId id="2076"/>
            <p14:sldId id="2090"/>
            <p14:sldId id="2058"/>
            <p14:sldId id="2071"/>
            <p14:sldId id="2089"/>
            <p14:sldId id="2088"/>
            <p14:sldId id="269"/>
            <p14:sldId id="270"/>
            <p14:sldId id="271"/>
            <p14:sldId id="2081"/>
            <p14:sldId id="2082"/>
            <p14:sldId id="2083"/>
            <p14:sldId id="2084"/>
            <p14:sldId id="2085"/>
            <p14:sldId id="2097"/>
            <p14:sldId id="2092"/>
            <p14:sldId id="2093"/>
            <p14:sldId id="267"/>
            <p14:sldId id="268"/>
            <p14:sldId id="2095"/>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AB"/>
    <a:srgbClr val="9DD2FC"/>
    <a:srgbClr val="3A9BF3"/>
    <a:srgbClr val="122769"/>
    <a:srgbClr val="014651"/>
    <a:srgbClr val="000620"/>
    <a:srgbClr val="004750"/>
    <a:srgbClr val="37FFFD"/>
    <a:srgbClr val="FFFFFF"/>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75356-3F2E-4B56-BF09-16481F6E9B97}" v="40" dt="2024-09-13T06:42:44.54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B2999093-B3DF-40AC-9360-3EBD95AA96AD}"/>
    <pc:docChg chg="undo custSel addSld delSld modSld sldOrd modSection replTag">
      <pc:chgData name="Kümmerle, Markus" userId="edb588ad-b118-44cb-93b6-335b967c9009" providerId="ADAL" clId="{B2999093-B3DF-40AC-9360-3EBD95AA96AD}" dt="2024-08-01T08:48:18.415" v="630" actId="1035"/>
      <pc:docMkLst>
        <pc:docMk/>
      </pc:docMkLst>
      <pc:sldChg chg="modSp mod">
        <pc:chgData name="Kümmerle, Markus" userId="edb588ad-b118-44cb-93b6-335b967c9009" providerId="ADAL" clId="{B2999093-B3DF-40AC-9360-3EBD95AA96AD}" dt="2024-07-29T13:33:04.545" v="259" actId="20577"/>
        <pc:sldMkLst>
          <pc:docMk/>
          <pc:sldMk cId="753175953" sldId="2056"/>
        </pc:sldMkLst>
        <pc:spChg chg="mod">
          <ac:chgData name="Kümmerle, Markus" userId="edb588ad-b118-44cb-93b6-335b967c9009" providerId="ADAL" clId="{B2999093-B3DF-40AC-9360-3EBD95AA96AD}" dt="2024-07-29T13:33:04.545" v="259" actId="20577"/>
          <ac:spMkLst>
            <pc:docMk/>
            <pc:sldMk cId="753175953" sldId="2056"/>
            <ac:spMk id="3" creationId="{403F421F-2D14-EE89-73EB-206BF78C4BA9}"/>
          </ac:spMkLst>
        </pc:spChg>
      </pc:sldChg>
      <pc:sldChg chg="modSp add del mod">
        <pc:chgData name="Kümmerle, Markus" userId="edb588ad-b118-44cb-93b6-335b967c9009" providerId="ADAL" clId="{B2999093-B3DF-40AC-9360-3EBD95AA96AD}" dt="2024-07-31T14:36:30.168" v="488" actId="47"/>
        <pc:sldMkLst>
          <pc:docMk/>
          <pc:sldMk cId="2428557146" sldId="2060"/>
        </pc:sldMkLst>
        <pc:graphicFrameChg chg="mod">
          <ac:chgData name="Kümmerle, Markus" userId="edb588ad-b118-44cb-93b6-335b967c9009" providerId="ADAL" clId="{B2999093-B3DF-40AC-9360-3EBD95AA96AD}" dt="2024-07-31T14:36:27.630" v="487"/>
          <ac:graphicFrameMkLst>
            <pc:docMk/>
            <pc:sldMk cId="2428557146" sldId="2060"/>
            <ac:graphicFrameMk id="5" creationId="{DE4B512E-3CEF-FF8D-D0B7-D751DE50BDC7}"/>
          </ac:graphicFrameMkLst>
        </pc:graphicFrameChg>
      </pc:sldChg>
      <pc:sldChg chg="addSp delSp modSp mod">
        <pc:chgData name="Kümmerle, Markus" userId="edb588ad-b118-44cb-93b6-335b967c9009" providerId="ADAL" clId="{B2999093-B3DF-40AC-9360-3EBD95AA96AD}" dt="2024-07-29T12:31:15.739" v="40"/>
        <pc:sldMkLst>
          <pc:docMk/>
          <pc:sldMk cId="3547509587" sldId="2062"/>
        </pc:sldMkLst>
        <pc:spChg chg="mod">
          <ac:chgData name="Kümmerle, Markus" userId="edb588ad-b118-44cb-93b6-335b967c9009" providerId="ADAL" clId="{B2999093-B3DF-40AC-9360-3EBD95AA96AD}" dt="2024-07-29T12:31:15.698" v="15" actId="948"/>
          <ac:spMkLst>
            <pc:docMk/>
            <pc:sldMk cId="3547509587" sldId="2062"/>
            <ac:spMk id="2" creationId="{7D742CC3-DD2D-6F61-D9C9-8DFCE6ADE0FC}"/>
          </ac:spMkLst>
        </pc:spChg>
        <pc:spChg chg="add del mod modVis">
          <ac:chgData name="Kümmerle, Markus" userId="edb588ad-b118-44cb-93b6-335b967c9009" providerId="ADAL" clId="{B2999093-B3DF-40AC-9360-3EBD95AA96AD}" dt="2024-07-29T12:31:15.732" v="38"/>
          <ac:spMkLst>
            <pc:docMk/>
            <pc:sldMk cId="3547509587" sldId="2062"/>
            <ac:spMk id="7" creationId="{D34E2775-D101-C5DB-24DC-46351467CADD}"/>
          </ac:spMkLst>
        </pc:spChg>
        <pc:graphicFrameChg chg="mod">
          <ac:chgData name="Kümmerle, Markus" userId="edb588ad-b118-44cb-93b6-335b967c9009" providerId="ADAL" clId="{B2999093-B3DF-40AC-9360-3EBD95AA96AD}" dt="2024-07-29T12:31:15.739" v="40"/>
          <ac:graphicFrameMkLst>
            <pc:docMk/>
            <pc:sldMk cId="3547509587" sldId="2062"/>
            <ac:graphicFrameMk id="4" creationId="{30D70D76-19A9-D495-7A50-51E63DE2B4D4}"/>
          </ac:graphicFrameMkLst>
        </pc:graphicFrameChg>
      </pc:sldChg>
      <pc:sldChg chg="ord">
        <pc:chgData name="Kümmerle, Markus" userId="edb588ad-b118-44cb-93b6-335b967c9009" providerId="ADAL" clId="{B2999093-B3DF-40AC-9360-3EBD95AA96AD}" dt="2024-07-29T12:29:56.200" v="3"/>
        <pc:sldMkLst>
          <pc:docMk/>
          <pc:sldMk cId="1281953167" sldId="2064"/>
        </pc:sldMkLst>
      </pc:sldChg>
      <pc:sldChg chg="addSp delSp modSp mod">
        <pc:chgData name="Kümmerle, Markus" userId="edb588ad-b118-44cb-93b6-335b967c9009" providerId="ADAL" clId="{B2999093-B3DF-40AC-9360-3EBD95AA96AD}" dt="2024-07-29T13:29:25.167" v="222" actId="14100"/>
        <pc:sldMkLst>
          <pc:docMk/>
          <pc:sldMk cId="1331663379" sldId="2065"/>
        </pc:sldMkLst>
        <pc:picChg chg="add mod">
          <ac:chgData name="Kümmerle, Markus" userId="edb588ad-b118-44cb-93b6-335b967c9009" providerId="ADAL" clId="{B2999093-B3DF-40AC-9360-3EBD95AA96AD}" dt="2024-07-29T13:29:25.167" v="222" actId="14100"/>
          <ac:picMkLst>
            <pc:docMk/>
            <pc:sldMk cId="1331663379" sldId="2065"/>
            <ac:picMk id="5" creationId="{AA0370A4-776C-C58D-1D0B-D448453F54AC}"/>
          </ac:picMkLst>
        </pc:picChg>
        <pc:picChg chg="del">
          <ac:chgData name="Kümmerle, Markus" userId="edb588ad-b118-44cb-93b6-335b967c9009" providerId="ADAL" clId="{B2999093-B3DF-40AC-9360-3EBD95AA96AD}" dt="2024-07-29T13:29:13.188" v="218" actId="478"/>
          <ac:picMkLst>
            <pc:docMk/>
            <pc:sldMk cId="1331663379" sldId="2065"/>
            <ac:picMk id="113" creationId="{63C89E27-4911-0481-BC64-35D8B58A6A04}"/>
          </ac:picMkLst>
        </pc:picChg>
      </pc:sldChg>
      <pc:sldChg chg="addSp delSp modSp mod">
        <pc:chgData name="Kümmerle, Markus" userId="edb588ad-b118-44cb-93b6-335b967c9009" providerId="ADAL" clId="{B2999093-B3DF-40AC-9360-3EBD95AA96AD}" dt="2024-07-29T12:32:27.248" v="139"/>
        <pc:sldMkLst>
          <pc:docMk/>
          <pc:sldMk cId="2475544765" sldId="2069"/>
        </pc:sldMkLst>
        <pc:spChg chg="mod">
          <ac:chgData name="Kümmerle, Markus" userId="edb588ad-b118-44cb-93b6-335b967c9009" providerId="ADAL" clId="{B2999093-B3DF-40AC-9360-3EBD95AA96AD}" dt="2024-07-29T12:32:27.217" v="110" actId="948"/>
          <ac:spMkLst>
            <pc:docMk/>
            <pc:sldMk cId="2475544765" sldId="2069"/>
            <ac:spMk id="2" creationId="{7D742CC3-DD2D-6F61-D9C9-8DFCE6ADE0FC}"/>
          </ac:spMkLst>
        </pc:spChg>
        <pc:spChg chg="add del mod modVis">
          <ac:chgData name="Kümmerle, Markus" userId="edb588ad-b118-44cb-93b6-335b967c9009" providerId="ADAL" clId="{B2999093-B3DF-40AC-9360-3EBD95AA96AD}" dt="2024-07-29T12:32:24.662" v="69"/>
          <ac:spMkLst>
            <pc:docMk/>
            <pc:sldMk cId="2475544765" sldId="2069"/>
            <ac:spMk id="3" creationId="{A6FEAD16-4A2D-4018-3DA2-DAE0E1C89D7D}"/>
          </ac:spMkLst>
        </pc:spChg>
        <pc:spChg chg="add del mod modVis">
          <ac:chgData name="Kümmerle, Markus" userId="edb588ad-b118-44cb-93b6-335b967c9009" providerId="ADAL" clId="{B2999093-B3DF-40AC-9360-3EBD95AA96AD}" dt="2024-07-29T12:32:25.756" v="103"/>
          <ac:spMkLst>
            <pc:docMk/>
            <pc:sldMk cId="2475544765" sldId="2069"/>
            <ac:spMk id="7" creationId="{19059C44-DBBC-97F0-BC82-62959F7E9F3A}"/>
          </ac:spMkLst>
        </pc:spChg>
        <pc:spChg chg="add del mod modVis">
          <ac:chgData name="Kümmerle, Markus" userId="edb588ad-b118-44cb-93b6-335b967c9009" providerId="ADAL" clId="{B2999093-B3DF-40AC-9360-3EBD95AA96AD}" dt="2024-07-29T12:32:27.245" v="137"/>
          <ac:spMkLst>
            <pc:docMk/>
            <pc:sldMk cId="2475544765" sldId="2069"/>
            <ac:spMk id="8" creationId="{5A6F5988-7FF9-B3C5-D418-255208D7D226}"/>
          </ac:spMkLst>
        </pc:spChg>
        <pc:graphicFrameChg chg="mod">
          <ac:chgData name="Kümmerle, Markus" userId="edb588ad-b118-44cb-93b6-335b967c9009" providerId="ADAL" clId="{B2999093-B3DF-40AC-9360-3EBD95AA96AD}" dt="2024-07-29T12:32:27.248" v="139"/>
          <ac:graphicFrameMkLst>
            <pc:docMk/>
            <pc:sldMk cId="2475544765" sldId="2069"/>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2:32:32.953" v="178"/>
        <pc:sldMkLst>
          <pc:docMk/>
          <pc:sldMk cId="2879131641" sldId="2070"/>
        </pc:sldMkLst>
        <pc:spChg chg="mod">
          <ac:chgData name="Kümmerle, Markus" userId="edb588ad-b118-44cb-93b6-335b967c9009" providerId="ADAL" clId="{B2999093-B3DF-40AC-9360-3EBD95AA96AD}" dt="2024-07-29T12:32:32.922" v="149" actId="948"/>
          <ac:spMkLst>
            <pc:docMk/>
            <pc:sldMk cId="2879131641" sldId="2070"/>
            <ac:spMk id="2" creationId="{7D742CC3-DD2D-6F61-D9C9-8DFCE6ADE0FC}"/>
          </ac:spMkLst>
        </pc:spChg>
        <pc:spChg chg="add del mod modVis">
          <ac:chgData name="Kümmerle, Markus" userId="edb588ad-b118-44cb-93b6-335b967c9009" providerId="ADAL" clId="{B2999093-B3DF-40AC-9360-3EBD95AA96AD}" dt="2024-07-29T12:32:32.950" v="176"/>
          <ac:spMkLst>
            <pc:docMk/>
            <pc:sldMk cId="2879131641" sldId="2070"/>
            <ac:spMk id="6" creationId="{14F7696F-6C0E-BF21-CA63-589BF1F50397}"/>
          </ac:spMkLst>
        </pc:spChg>
        <pc:graphicFrameChg chg="mod">
          <ac:chgData name="Kümmerle, Markus" userId="edb588ad-b118-44cb-93b6-335b967c9009" providerId="ADAL" clId="{B2999093-B3DF-40AC-9360-3EBD95AA96AD}" dt="2024-07-29T12:32:32.953" v="178"/>
          <ac:graphicFrameMkLst>
            <pc:docMk/>
            <pc:sldMk cId="2879131641" sldId="2070"/>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3:32:27.454" v="257" actId="20577"/>
        <pc:sldMkLst>
          <pc:docMk/>
          <pc:sldMk cId="1782414986" sldId="2074"/>
        </pc:sldMkLst>
        <pc:spChg chg="mod">
          <ac:chgData name="Kümmerle, Markus" userId="edb588ad-b118-44cb-93b6-335b967c9009" providerId="ADAL" clId="{B2999093-B3DF-40AC-9360-3EBD95AA96AD}" dt="2024-07-29T13:32:27.454" v="257" actId="20577"/>
          <ac:spMkLst>
            <pc:docMk/>
            <pc:sldMk cId="1782414986" sldId="2074"/>
            <ac:spMk id="4" creationId="{13B22C67-964E-3FCC-8EE2-8BF17CC879BA}"/>
          </ac:spMkLst>
        </pc:spChg>
        <pc:picChg chg="del">
          <ac:chgData name="Kümmerle, Markus" userId="edb588ad-b118-44cb-93b6-335b967c9009" providerId="ADAL" clId="{B2999093-B3DF-40AC-9360-3EBD95AA96AD}" dt="2024-07-29T13:29:35.587" v="223" actId="478"/>
          <ac:picMkLst>
            <pc:docMk/>
            <pc:sldMk cId="1782414986" sldId="2074"/>
            <ac:picMk id="3" creationId="{E6516E00-52D5-7ACC-319F-4D3C87303568}"/>
          </ac:picMkLst>
        </pc:picChg>
        <pc:picChg chg="add mod">
          <ac:chgData name="Kümmerle, Markus" userId="edb588ad-b118-44cb-93b6-335b967c9009" providerId="ADAL" clId="{B2999093-B3DF-40AC-9360-3EBD95AA96AD}" dt="2024-07-29T13:29:47.517" v="244" actId="1036"/>
          <ac:picMkLst>
            <pc:docMk/>
            <pc:sldMk cId="1782414986" sldId="2074"/>
            <ac:picMk id="5" creationId="{FE338D3C-2CE9-397D-A651-7E286FE364AD}"/>
          </ac:picMkLst>
        </pc:picChg>
      </pc:sldChg>
      <pc:sldChg chg="addSp delSp modSp mod">
        <pc:chgData name="Kümmerle, Markus" userId="edb588ad-b118-44cb-93b6-335b967c9009" providerId="ADAL" clId="{B2999093-B3DF-40AC-9360-3EBD95AA96AD}" dt="2024-07-29T12:32:38.323" v="217"/>
        <pc:sldMkLst>
          <pc:docMk/>
          <pc:sldMk cId="288646595" sldId="2086"/>
        </pc:sldMkLst>
        <pc:spChg chg="mod">
          <ac:chgData name="Kümmerle, Markus" userId="edb588ad-b118-44cb-93b6-335b967c9009" providerId="ADAL" clId="{B2999093-B3DF-40AC-9360-3EBD95AA96AD}" dt="2024-07-29T12:32:38.290" v="188" actId="948"/>
          <ac:spMkLst>
            <pc:docMk/>
            <pc:sldMk cId="288646595" sldId="2086"/>
            <ac:spMk id="2" creationId="{CE7E0EB0-1648-4EE3-A07F-7666A45159DB}"/>
          </ac:spMkLst>
        </pc:spChg>
        <pc:spChg chg="add del mod modVis">
          <ac:chgData name="Kümmerle, Markus" userId="edb588ad-b118-44cb-93b6-335b967c9009" providerId="ADAL" clId="{B2999093-B3DF-40AC-9360-3EBD95AA96AD}" dt="2024-07-29T12:32:38.321" v="215"/>
          <ac:spMkLst>
            <pc:docMk/>
            <pc:sldMk cId="288646595" sldId="2086"/>
            <ac:spMk id="3" creationId="{21095EEE-F7FB-5E0A-E7AD-B11C53B94404}"/>
          </ac:spMkLst>
        </pc:spChg>
        <pc:graphicFrameChg chg="mod">
          <ac:chgData name="Kümmerle, Markus" userId="edb588ad-b118-44cb-93b6-335b967c9009" providerId="ADAL" clId="{B2999093-B3DF-40AC-9360-3EBD95AA96AD}" dt="2024-07-29T12:32:38.323" v="217"/>
          <ac:graphicFrameMkLst>
            <pc:docMk/>
            <pc:sldMk cId="288646595" sldId="2086"/>
            <ac:graphicFrameMk id="28" creationId="{8B73209F-FE3D-1E9D-1607-973DC1876F00}"/>
          </ac:graphicFrameMkLst>
        </pc:graphicFrameChg>
      </pc:sldChg>
      <pc:sldChg chg="addSp delSp modSp add mod">
        <pc:chgData name="Kümmerle, Markus" userId="edb588ad-b118-44cb-93b6-335b967c9009" providerId="ADAL" clId="{B2999093-B3DF-40AC-9360-3EBD95AA96AD}" dt="2024-08-01T08:48:18.415" v="630" actId="1035"/>
        <pc:sldMkLst>
          <pc:docMk/>
          <pc:sldMk cId="1882084384" sldId="2098"/>
        </pc:sldMkLst>
        <pc:spChg chg="mod">
          <ac:chgData name="Kümmerle, Markus" userId="edb588ad-b118-44cb-93b6-335b967c9009" providerId="ADAL" clId="{B2999093-B3DF-40AC-9360-3EBD95AA96AD}" dt="2024-07-31T14:13:08.143" v="262" actId="948"/>
          <ac:spMkLst>
            <pc:docMk/>
            <pc:sldMk cId="1882084384" sldId="2098"/>
            <ac:spMk id="2" creationId="{7D742CC3-DD2D-6F61-D9C9-8DFCE6ADE0FC}"/>
          </ac:spMkLst>
        </pc:spChg>
        <pc:spChg chg="add del mod modVis">
          <ac:chgData name="Kümmerle, Markus" userId="edb588ad-b118-44cb-93b6-335b967c9009" providerId="ADAL" clId="{B2999093-B3DF-40AC-9360-3EBD95AA96AD}" dt="2024-07-31T14:13:08.165" v="285"/>
          <ac:spMkLst>
            <pc:docMk/>
            <pc:sldMk cId="1882084384" sldId="2098"/>
            <ac:spMk id="3" creationId="{077B1E7F-184F-C973-502F-EBB722ACA1D3}"/>
          </ac:spMkLst>
        </pc:spChg>
        <pc:spChg chg="add mod">
          <ac:chgData name="Kümmerle, Markus" userId="edb588ad-b118-44cb-93b6-335b967c9009" providerId="ADAL" clId="{B2999093-B3DF-40AC-9360-3EBD95AA96AD}" dt="2024-08-01T08:33:30.091" v="596" actId="1076"/>
          <ac:spMkLst>
            <pc:docMk/>
            <pc:sldMk cId="1882084384" sldId="2098"/>
            <ac:spMk id="3" creationId="{46420A75-7F40-D9E5-8BD4-6ECBC420A262}"/>
          </ac:spMkLst>
        </pc:spChg>
        <pc:spChg chg="del">
          <ac:chgData name="Kümmerle, Markus" userId="edb588ad-b118-44cb-93b6-335b967c9009" providerId="ADAL" clId="{B2999093-B3DF-40AC-9360-3EBD95AA96AD}" dt="2024-07-31T14:14:03.045" v="288" actId="478"/>
          <ac:spMkLst>
            <pc:docMk/>
            <pc:sldMk cId="1882084384" sldId="2098"/>
            <ac:spMk id="5" creationId="{2D5D4C98-4CFB-3797-212E-2EF2AF59F914}"/>
          </ac:spMkLst>
        </pc:spChg>
        <pc:spChg chg="add del mod">
          <ac:chgData name="Kümmerle, Markus" userId="edb588ad-b118-44cb-93b6-335b967c9009" providerId="ADAL" clId="{B2999093-B3DF-40AC-9360-3EBD95AA96AD}" dt="2024-07-31T14:14:06.083" v="289" actId="478"/>
          <ac:spMkLst>
            <pc:docMk/>
            <pc:sldMk cId="1882084384" sldId="2098"/>
            <ac:spMk id="8" creationId="{2BA8E2D0-2FD7-2BA0-1F39-9B9411EA365A}"/>
          </ac:spMkLst>
        </pc:spChg>
        <pc:spChg chg="add mod">
          <ac:chgData name="Kümmerle, Markus" userId="edb588ad-b118-44cb-93b6-335b967c9009" providerId="ADAL" clId="{B2999093-B3DF-40AC-9360-3EBD95AA96AD}" dt="2024-08-01T08:44:29.475" v="597" actId="164"/>
          <ac:spMkLst>
            <pc:docMk/>
            <pc:sldMk cId="1882084384" sldId="2098"/>
            <ac:spMk id="9" creationId="{E05C015B-CFCC-758E-A1E9-D2A554B76D0A}"/>
          </ac:spMkLst>
        </pc:spChg>
        <pc:spChg chg="add del mod">
          <ac:chgData name="Kümmerle, Markus" userId="edb588ad-b118-44cb-93b6-335b967c9009" providerId="ADAL" clId="{B2999093-B3DF-40AC-9360-3EBD95AA96AD}" dt="2024-07-31T14:23:39.427" v="414" actId="478"/>
          <ac:spMkLst>
            <pc:docMk/>
            <pc:sldMk cId="1882084384" sldId="2098"/>
            <ac:spMk id="10" creationId="{085B458B-CB6F-0572-8DBF-6FB176CE55E3}"/>
          </ac:spMkLst>
        </pc:spChg>
        <pc:spChg chg="add mod">
          <ac:chgData name="Kümmerle, Markus" userId="edb588ad-b118-44cb-93b6-335b967c9009" providerId="ADAL" clId="{B2999093-B3DF-40AC-9360-3EBD95AA96AD}" dt="2024-08-01T08:44:29.475" v="597" actId="164"/>
          <ac:spMkLst>
            <pc:docMk/>
            <pc:sldMk cId="1882084384" sldId="2098"/>
            <ac:spMk id="11" creationId="{0C59B562-FEC2-D3E2-84CF-EA74EC4B0DAA}"/>
          </ac:spMkLst>
        </pc:spChg>
        <pc:spChg chg="add mod">
          <ac:chgData name="Kümmerle, Markus" userId="edb588ad-b118-44cb-93b6-335b967c9009" providerId="ADAL" clId="{B2999093-B3DF-40AC-9360-3EBD95AA96AD}" dt="2024-08-01T08:45:05.603" v="603" actId="20577"/>
          <ac:spMkLst>
            <pc:docMk/>
            <pc:sldMk cId="1882084384" sldId="2098"/>
            <ac:spMk id="12" creationId="{F0EEC9D0-1860-C688-7904-3064792BF73F}"/>
          </ac:spMkLst>
        </pc:spChg>
        <pc:spChg chg="mod">
          <ac:chgData name="Kümmerle, Markus" userId="edb588ad-b118-44cb-93b6-335b967c9009" providerId="ADAL" clId="{B2999093-B3DF-40AC-9360-3EBD95AA96AD}" dt="2024-08-01T08:48:08.043" v="629" actId="20577"/>
          <ac:spMkLst>
            <pc:docMk/>
            <pc:sldMk cId="1882084384" sldId="2098"/>
            <ac:spMk id="15" creationId="{1A4692EB-EBA8-6198-6A53-FEDA2137EDDD}"/>
          </ac:spMkLst>
        </pc:spChg>
        <pc:spChg chg="mod">
          <ac:chgData name="Kümmerle, Markus" userId="edb588ad-b118-44cb-93b6-335b967c9009" providerId="ADAL" clId="{B2999093-B3DF-40AC-9360-3EBD95AA96AD}" dt="2024-08-01T08:46:03.058" v="610" actId="20577"/>
          <ac:spMkLst>
            <pc:docMk/>
            <pc:sldMk cId="1882084384" sldId="2098"/>
            <ac:spMk id="18" creationId="{CE914CBA-0BF8-3403-AC30-D8EE5E2564A1}"/>
          </ac:spMkLst>
        </pc:spChg>
        <pc:spChg chg="mod">
          <ac:chgData name="Kümmerle, Markus" userId="edb588ad-b118-44cb-93b6-335b967c9009" providerId="ADAL" clId="{B2999093-B3DF-40AC-9360-3EBD95AA96AD}" dt="2024-08-01T08:47:34.928" v="622" actId="20577"/>
          <ac:spMkLst>
            <pc:docMk/>
            <pc:sldMk cId="1882084384" sldId="2098"/>
            <ac:spMk id="21" creationId="{00862576-3CD0-D37F-62EA-A54BFD9CAD79}"/>
          </ac:spMkLst>
        </pc:spChg>
        <pc:spChg chg="add mod">
          <ac:chgData name="Kümmerle, Markus" userId="edb588ad-b118-44cb-93b6-335b967c9009" providerId="ADAL" clId="{B2999093-B3DF-40AC-9360-3EBD95AA96AD}" dt="2024-08-01T08:44:29.475" v="597" actId="164"/>
          <ac:spMkLst>
            <pc:docMk/>
            <pc:sldMk cId="1882084384" sldId="2098"/>
            <ac:spMk id="25" creationId="{364111CE-55D5-A6C2-2D30-F63694016C5F}"/>
          </ac:spMkLst>
        </pc:spChg>
        <pc:spChg chg="add mod">
          <ac:chgData name="Kümmerle, Markus" userId="edb588ad-b118-44cb-93b6-335b967c9009" providerId="ADAL" clId="{B2999093-B3DF-40AC-9360-3EBD95AA96AD}" dt="2024-08-01T08:44:29.475" v="597" actId="164"/>
          <ac:spMkLst>
            <pc:docMk/>
            <pc:sldMk cId="1882084384" sldId="2098"/>
            <ac:spMk id="26" creationId="{F9A7EA4B-E550-8799-183B-237D5EBF0A97}"/>
          </ac:spMkLst>
        </pc:spChg>
        <pc:spChg chg="add mod">
          <ac:chgData name="Kümmerle, Markus" userId="edb588ad-b118-44cb-93b6-335b967c9009" providerId="ADAL" clId="{B2999093-B3DF-40AC-9360-3EBD95AA96AD}" dt="2024-08-01T08:44:29.475" v="597" actId="164"/>
          <ac:spMkLst>
            <pc:docMk/>
            <pc:sldMk cId="1882084384" sldId="2098"/>
            <ac:spMk id="27" creationId="{25078951-368E-2FE6-BECB-2D0E8D32E67A}"/>
          </ac:spMkLst>
        </pc:spChg>
        <pc:spChg chg="add mod">
          <ac:chgData name="Kümmerle, Markus" userId="edb588ad-b118-44cb-93b6-335b967c9009" providerId="ADAL" clId="{B2999093-B3DF-40AC-9360-3EBD95AA96AD}" dt="2024-08-01T08:44:29.475" v="597" actId="164"/>
          <ac:spMkLst>
            <pc:docMk/>
            <pc:sldMk cId="1882084384" sldId="2098"/>
            <ac:spMk id="28" creationId="{0BC2EA02-8E2E-9E25-CB30-A07A9ABF167A}"/>
          </ac:spMkLst>
        </pc:spChg>
        <pc:spChg chg="add mod">
          <ac:chgData name="Kümmerle, Markus" userId="edb588ad-b118-44cb-93b6-335b967c9009" providerId="ADAL" clId="{B2999093-B3DF-40AC-9360-3EBD95AA96AD}" dt="2024-08-01T08:44:35.744" v="598" actId="164"/>
          <ac:spMkLst>
            <pc:docMk/>
            <pc:sldMk cId="1882084384" sldId="2098"/>
            <ac:spMk id="39" creationId="{D393B96E-BB60-A369-AE51-1F94569C37C9}"/>
          </ac:spMkLst>
        </pc:spChg>
        <pc:spChg chg="add mod">
          <ac:chgData name="Kümmerle, Markus" userId="edb588ad-b118-44cb-93b6-335b967c9009" providerId="ADAL" clId="{B2999093-B3DF-40AC-9360-3EBD95AA96AD}" dt="2024-08-01T08:44:35.744" v="598" actId="164"/>
          <ac:spMkLst>
            <pc:docMk/>
            <pc:sldMk cId="1882084384" sldId="2098"/>
            <ac:spMk id="40" creationId="{B9E11937-A245-4DCC-CC54-DBD745043157}"/>
          </ac:spMkLst>
        </pc:spChg>
        <pc:spChg chg="add mod">
          <ac:chgData name="Kümmerle, Markus" userId="edb588ad-b118-44cb-93b6-335b967c9009" providerId="ADAL" clId="{B2999093-B3DF-40AC-9360-3EBD95AA96AD}" dt="2024-08-01T08:44:35.744" v="598" actId="164"/>
          <ac:spMkLst>
            <pc:docMk/>
            <pc:sldMk cId="1882084384" sldId="2098"/>
            <ac:spMk id="41" creationId="{072356D1-2C7E-B428-DE50-44C7C79191F0}"/>
          </ac:spMkLst>
        </pc:spChg>
        <pc:spChg chg="add mod">
          <ac:chgData name="Kümmerle, Markus" userId="edb588ad-b118-44cb-93b6-335b967c9009" providerId="ADAL" clId="{B2999093-B3DF-40AC-9360-3EBD95AA96AD}" dt="2024-08-01T08:44:35.744" v="598" actId="164"/>
          <ac:spMkLst>
            <pc:docMk/>
            <pc:sldMk cId="1882084384" sldId="2098"/>
            <ac:spMk id="42" creationId="{41D39271-6139-9D19-82D2-887B09CF23A7}"/>
          </ac:spMkLst>
        </pc:spChg>
        <pc:spChg chg="add mod">
          <ac:chgData name="Kümmerle, Markus" userId="edb588ad-b118-44cb-93b6-335b967c9009" providerId="ADAL" clId="{B2999093-B3DF-40AC-9360-3EBD95AA96AD}" dt="2024-08-01T08:44:35.744" v="598" actId="164"/>
          <ac:spMkLst>
            <pc:docMk/>
            <pc:sldMk cId="1882084384" sldId="2098"/>
            <ac:spMk id="43" creationId="{AA334362-1BB3-350C-9EED-84DE73418B52}"/>
          </ac:spMkLst>
        </pc:spChg>
        <pc:spChg chg="add mod">
          <ac:chgData name="Kümmerle, Markus" userId="edb588ad-b118-44cb-93b6-335b967c9009" providerId="ADAL" clId="{B2999093-B3DF-40AC-9360-3EBD95AA96AD}" dt="2024-08-01T08:44:35.744" v="598" actId="164"/>
          <ac:spMkLst>
            <pc:docMk/>
            <pc:sldMk cId="1882084384" sldId="2098"/>
            <ac:spMk id="44" creationId="{FF6F410C-C08D-5260-D3A2-2B423D96BC37}"/>
          </ac:spMkLst>
        </pc:spChg>
        <pc:spChg chg="add mod">
          <ac:chgData name="Kümmerle, Markus" userId="edb588ad-b118-44cb-93b6-335b967c9009" providerId="ADAL" clId="{B2999093-B3DF-40AC-9360-3EBD95AA96AD}" dt="2024-08-01T08:44:49.175" v="600" actId="164"/>
          <ac:spMkLst>
            <pc:docMk/>
            <pc:sldMk cId="1882084384" sldId="2098"/>
            <ac:spMk id="55" creationId="{3E32CD1A-BE78-CE04-FAFC-26406A84FA1E}"/>
          </ac:spMkLst>
        </pc:spChg>
        <pc:spChg chg="add mod">
          <ac:chgData name="Kümmerle, Markus" userId="edb588ad-b118-44cb-93b6-335b967c9009" providerId="ADAL" clId="{B2999093-B3DF-40AC-9360-3EBD95AA96AD}" dt="2024-08-01T08:44:49.175" v="600" actId="164"/>
          <ac:spMkLst>
            <pc:docMk/>
            <pc:sldMk cId="1882084384" sldId="2098"/>
            <ac:spMk id="56" creationId="{C55B6704-567B-0A49-8934-3E803940E85D}"/>
          </ac:spMkLst>
        </pc:spChg>
        <pc:spChg chg="add mod">
          <ac:chgData name="Kümmerle, Markus" userId="edb588ad-b118-44cb-93b6-335b967c9009" providerId="ADAL" clId="{B2999093-B3DF-40AC-9360-3EBD95AA96AD}" dt="2024-08-01T08:44:49.175" v="600" actId="164"/>
          <ac:spMkLst>
            <pc:docMk/>
            <pc:sldMk cId="1882084384" sldId="2098"/>
            <ac:spMk id="57" creationId="{45988C52-4C87-0438-7CE2-3ABE23D1DD33}"/>
          </ac:spMkLst>
        </pc:spChg>
        <pc:spChg chg="add mod">
          <ac:chgData name="Kümmerle, Markus" userId="edb588ad-b118-44cb-93b6-335b967c9009" providerId="ADAL" clId="{B2999093-B3DF-40AC-9360-3EBD95AA96AD}" dt="2024-08-01T08:44:49.175" v="600" actId="164"/>
          <ac:spMkLst>
            <pc:docMk/>
            <pc:sldMk cId="1882084384" sldId="2098"/>
            <ac:spMk id="58" creationId="{45CF5825-0912-8925-5FDA-03D7A3902DAA}"/>
          </ac:spMkLst>
        </pc:spChg>
        <pc:spChg chg="add mod">
          <ac:chgData name="Kümmerle, Markus" userId="edb588ad-b118-44cb-93b6-335b967c9009" providerId="ADAL" clId="{B2999093-B3DF-40AC-9360-3EBD95AA96AD}" dt="2024-08-01T08:44:49.175" v="600" actId="164"/>
          <ac:spMkLst>
            <pc:docMk/>
            <pc:sldMk cId="1882084384" sldId="2098"/>
            <ac:spMk id="59" creationId="{DE8B42F0-8F5E-FAB6-7653-5654F6B2C1A7}"/>
          </ac:spMkLst>
        </pc:spChg>
        <pc:spChg chg="add mod">
          <ac:chgData name="Kümmerle, Markus" userId="edb588ad-b118-44cb-93b6-335b967c9009" providerId="ADAL" clId="{B2999093-B3DF-40AC-9360-3EBD95AA96AD}" dt="2024-08-01T08:47:41.110" v="624" actId="1076"/>
          <ac:spMkLst>
            <pc:docMk/>
            <pc:sldMk cId="1882084384" sldId="2098"/>
            <ac:spMk id="60" creationId="{1F11712F-0527-727C-B424-3E51EC4B280B}"/>
          </ac:spMkLst>
        </pc:spChg>
        <pc:spChg chg="add mod">
          <ac:chgData name="Kümmerle, Markus" userId="edb588ad-b118-44cb-93b6-335b967c9009" providerId="ADAL" clId="{B2999093-B3DF-40AC-9360-3EBD95AA96AD}" dt="2024-08-01T08:44:41.782" v="599" actId="164"/>
          <ac:spMkLst>
            <pc:docMk/>
            <pc:sldMk cId="1882084384" sldId="2098"/>
            <ac:spMk id="71" creationId="{0888F796-719B-D86B-0E4D-E9B00242BC40}"/>
          </ac:spMkLst>
        </pc:spChg>
        <pc:spChg chg="add mod">
          <ac:chgData name="Kümmerle, Markus" userId="edb588ad-b118-44cb-93b6-335b967c9009" providerId="ADAL" clId="{B2999093-B3DF-40AC-9360-3EBD95AA96AD}" dt="2024-08-01T08:44:41.782" v="599" actId="164"/>
          <ac:spMkLst>
            <pc:docMk/>
            <pc:sldMk cId="1882084384" sldId="2098"/>
            <ac:spMk id="72" creationId="{50C5B69F-541C-D050-0520-A39CBE1EAAED}"/>
          </ac:spMkLst>
        </pc:spChg>
        <pc:spChg chg="add mod">
          <ac:chgData name="Kümmerle, Markus" userId="edb588ad-b118-44cb-93b6-335b967c9009" providerId="ADAL" clId="{B2999093-B3DF-40AC-9360-3EBD95AA96AD}" dt="2024-08-01T08:44:41.782" v="599" actId="164"/>
          <ac:spMkLst>
            <pc:docMk/>
            <pc:sldMk cId="1882084384" sldId="2098"/>
            <ac:spMk id="73" creationId="{581A81BA-16A4-B1AF-BCF0-26F60745BE20}"/>
          </ac:spMkLst>
        </pc:spChg>
        <pc:spChg chg="add mod">
          <ac:chgData name="Kümmerle, Markus" userId="edb588ad-b118-44cb-93b6-335b967c9009" providerId="ADAL" clId="{B2999093-B3DF-40AC-9360-3EBD95AA96AD}" dt="2024-08-01T08:44:41.782" v="599" actId="164"/>
          <ac:spMkLst>
            <pc:docMk/>
            <pc:sldMk cId="1882084384" sldId="2098"/>
            <ac:spMk id="74" creationId="{482C9ED7-3C73-068D-02F9-678435F68DF7}"/>
          </ac:spMkLst>
        </pc:spChg>
        <pc:spChg chg="add mod">
          <ac:chgData name="Kümmerle, Markus" userId="edb588ad-b118-44cb-93b6-335b967c9009" providerId="ADAL" clId="{B2999093-B3DF-40AC-9360-3EBD95AA96AD}" dt="2024-08-01T08:44:41.782" v="599" actId="164"/>
          <ac:spMkLst>
            <pc:docMk/>
            <pc:sldMk cId="1882084384" sldId="2098"/>
            <ac:spMk id="75" creationId="{9D7C6C11-FFBB-2D2B-3CA1-14FB519AE00F}"/>
          </ac:spMkLst>
        </pc:spChg>
        <pc:spChg chg="add mod">
          <ac:chgData name="Kümmerle, Markus" userId="edb588ad-b118-44cb-93b6-335b967c9009" providerId="ADAL" clId="{B2999093-B3DF-40AC-9360-3EBD95AA96AD}" dt="2024-08-01T08:44:41.782" v="599" actId="164"/>
          <ac:spMkLst>
            <pc:docMk/>
            <pc:sldMk cId="1882084384" sldId="2098"/>
            <ac:spMk id="76" creationId="{AD18D78D-BCF4-5A3F-56C2-EA4A30C67CD8}"/>
          </ac:spMkLst>
        </pc:spChg>
        <pc:grpChg chg="add mod">
          <ac:chgData name="Kümmerle, Markus" userId="edb588ad-b118-44cb-93b6-335b967c9009" providerId="ADAL" clId="{B2999093-B3DF-40AC-9360-3EBD95AA96AD}" dt="2024-08-01T08:47:11.646" v="616" actId="1035"/>
          <ac:grpSpMkLst>
            <pc:docMk/>
            <pc:sldMk cId="1882084384" sldId="2098"/>
            <ac:grpSpMk id="5" creationId="{7C802F99-2F52-2785-965D-4EA6F647874E}"/>
          </ac:grpSpMkLst>
        </pc:grpChg>
        <pc:grpChg chg="add mod">
          <ac:chgData name="Kümmerle, Markus" userId="edb588ad-b118-44cb-93b6-335b967c9009" providerId="ADAL" clId="{B2999093-B3DF-40AC-9360-3EBD95AA96AD}" dt="2024-08-01T08:47:16.299" v="618" actId="1035"/>
          <ac:grpSpMkLst>
            <pc:docMk/>
            <pc:sldMk cId="1882084384" sldId="2098"/>
            <ac:grpSpMk id="6" creationId="{F7FB7141-5C7E-3D5C-2D23-9B6D4BF51A4D}"/>
          </ac:grpSpMkLst>
        </pc:grpChg>
        <pc:grpChg chg="add mod">
          <ac:chgData name="Kümmerle, Markus" userId="edb588ad-b118-44cb-93b6-335b967c9009" providerId="ADAL" clId="{B2999093-B3DF-40AC-9360-3EBD95AA96AD}" dt="2024-08-01T08:48:18.415" v="630" actId="1035"/>
          <ac:grpSpMkLst>
            <pc:docMk/>
            <pc:sldMk cId="1882084384" sldId="2098"/>
            <ac:grpSpMk id="7" creationId="{2A06FDE6-B261-FD8B-A213-9310B6293C01}"/>
          </ac:grpSpMkLst>
        </pc:grpChg>
        <pc:grpChg chg="add mod">
          <ac:chgData name="Kümmerle, Markus" userId="edb588ad-b118-44cb-93b6-335b967c9009" providerId="ADAL" clId="{B2999093-B3DF-40AC-9360-3EBD95AA96AD}" dt="2024-08-01T08:47:48.608" v="625" actId="1076"/>
          <ac:grpSpMkLst>
            <pc:docMk/>
            <pc:sldMk cId="1882084384" sldId="2098"/>
            <ac:grpSpMk id="8" creationId="{40E2D74E-AF00-2602-02C6-E60832A7D66D}"/>
          </ac:grpSpMkLst>
        </pc:grpChg>
        <pc:grpChg chg="add mod">
          <ac:chgData name="Kümmerle, Markus" userId="edb588ad-b118-44cb-93b6-335b967c9009" providerId="ADAL" clId="{B2999093-B3DF-40AC-9360-3EBD95AA96AD}" dt="2024-07-31T14:16:31.295" v="311"/>
          <ac:grpSpMkLst>
            <pc:docMk/>
            <pc:sldMk cId="1882084384" sldId="2098"/>
            <ac:grpSpMk id="14" creationId="{6B7FE80A-1EFC-C917-D8F2-BFB1AB1DA94A}"/>
          </ac:grpSpMkLst>
        </pc:grpChg>
        <pc:grpChg chg="add mod">
          <ac:chgData name="Kümmerle, Markus" userId="edb588ad-b118-44cb-93b6-335b967c9009" providerId="ADAL" clId="{B2999093-B3DF-40AC-9360-3EBD95AA96AD}" dt="2024-07-31T14:16:31.295" v="311"/>
          <ac:grpSpMkLst>
            <pc:docMk/>
            <pc:sldMk cId="1882084384" sldId="2098"/>
            <ac:grpSpMk id="17" creationId="{406D0E3C-C058-0D33-8BC6-E34A5C87CAB1}"/>
          </ac:grpSpMkLst>
        </pc:grpChg>
        <pc:grpChg chg="add mod">
          <ac:chgData name="Kümmerle, Markus" userId="edb588ad-b118-44cb-93b6-335b967c9009" providerId="ADAL" clId="{B2999093-B3DF-40AC-9360-3EBD95AA96AD}" dt="2024-07-31T14:16:31.295" v="311"/>
          <ac:grpSpMkLst>
            <pc:docMk/>
            <pc:sldMk cId="1882084384" sldId="2098"/>
            <ac:grpSpMk id="20" creationId="{774D742D-38B4-EC54-71A2-B037CCF634EC}"/>
          </ac:grpSpMkLst>
        </pc:grpChg>
        <pc:graphicFrameChg chg="mod">
          <ac:chgData name="Kümmerle, Markus" userId="edb588ad-b118-44cb-93b6-335b967c9009" providerId="ADAL" clId="{B2999093-B3DF-40AC-9360-3EBD95AA96AD}" dt="2024-07-31T14:13:08.167" v="287"/>
          <ac:graphicFrameMkLst>
            <pc:docMk/>
            <pc:sldMk cId="1882084384" sldId="2098"/>
            <ac:graphicFrameMk id="4" creationId="{0FA11212-4746-0E84-200F-0702C57DEB3E}"/>
          </ac:graphicFrameMkLst>
        </pc:graphicFrameChg>
        <pc:picChg chg="del mod">
          <ac:chgData name="Kümmerle, Markus" userId="edb588ad-b118-44cb-93b6-335b967c9009" providerId="ADAL" clId="{B2999093-B3DF-40AC-9360-3EBD95AA96AD}" dt="2024-07-31T14:23:36.152" v="413" actId="478"/>
          <ac:picMkLst>
            <pc:docMk/>
            <pc:sldMk cId="1882084384" sldId="2098"/>
            <ac:picMk id="6" creationId="{2031AC27-CCCD-3D18-8C41-7B292BB0996B}"/>
          </ac:picMkLst>
        </pc:picChg>
        <pc:cxnChg chg="add mod">
          <ac:chgData name="Kümmerle, Markus" userId="edb588ad-b118-44cb-93b6-335b967c9009" providerId="ADAL" clId="{B2999093-B3DF-40AC-9360-3EBD95AA96AD}" dt="2024-07-31T14:16:31.295" v="311"/>
          <ac:cxnSpMkLst>
            <pc:docMk/>
            <pc:sldMk cId="1882084384" sldId="2098"/>
            <ac:cxnSpMk id="13" creationId="{51A2FF9A-D914-48C8-37AB-91CC26C0F9D9}"/>
          </ac:cxnSpMkLst>
        </pc:cxnChg>
        <pc:cxnChg chg="mod">
          <ac:chgData name="Kümmerle, Markus" userId="edb588ad-b118-44cb-93b6-335b967c9009" providerId="ADAL" clId="{B2999093-B3DF-40AC-9360-3EBD95AA96AD}" dt="2024-07-31T14:16:31.295" v="311"/>
          <ac:cxnSpMkLst>
            <pc:docMk/>
            <pc:sldMk cId="1882084384" sldId="2098"/>
            <ac:cxnSpMk id="16" creationId="{B774052D-6CFE-182A-00C3-3FE4F855C885}"/>
          </ac:cxnSpMkLst>
        </pc:cxnChg>
        <pc:cxnChg chg="mod">
          <ac:chgData name="Kümmerle, Markus" userId="edb588ad-b118-44cb-93b6-335b967c9009" providerId="ADAL" clId="{B2999093-B3DF-40AC-9360-3EBD95AA96AD}" dt="2024-07-31T14:16:31.295" v="311"/>
          <ac:cxnSpMkLst>
            <pc:docMk/>
            <pc:sldMk cId="1882084384" sldId="2098"/>
            <ac:cxnSpMk id="19" creationId="{A31756C4-DABE-2CAA-894A-9DAF95DA4461}"/>
          </ac:cxnSpMkLst>
        </pc:cxnChg>
        <pc:cxnChg chg="mod">
          <ac:chgData name="Kümmerle, Markus" userId="edb588ad-b118-44cb-93b6-335b967c9009" providerId="ADAL" clId="{B2999093-B3DF-40AC-9360-3EBD95AA96AD}" dt="2024-07-31T14:16:31.295" v="311"/>
          <ac:cxnSpMkLst>
            <pc:docMk/>
            <pc:sldMk cId="1882084384" sldId="2098"/>
            <ac:cxnSpMk id="22" creationId="{C6D1E7E6-139C-70C1-93B4-D89A336F7AF1}"/>
          </ac:cxnSpMkLst>
        </pc:cxnChg>
        <pc:cxnChg chg="add del mod">
          <ac:chgData name="Kümmerle, Markus" userId="edb588ad-b118-44cb-93b6-335b967c9009" providerId="ADAL" clId="{B2999093-B3DF-40AC-9360-3EBD95AA96AD}" dt="2024-07-31T14:16:34.757" v="312" actId="478"/>
          <ac:cxnSpMkLst>
            <pc:docMk/>
            <pc:sldMk cId="1882084384" sldId="2098"/>
            <ac:cxnSpMk id="23" creationId="{FE66A13B-234D-BCF4-7709-DDB60560836D}"/>
          </ac:cxnSpMkLst>
        </pc:cxnChg>
        <pc:cxnChg chg="add del mod">
          <ac:chgData name="Kümmerle, Markus" userId="edb588ad-b118-44cb-93b6-335b967c9009" providerId="ADAL" clId="{B2999093-B3DF-40AC-9360-3EBD95AA96AD}" dt="2024-07-31T14:16:36.077" v="313" actId="478"/>
          <ac:cxnSpMkLst>
            <pc:docMk/>
            <pc:sldMk cId="1882084384" sldId="2098"/>
            <ac:cxnSpMk id="24" creationId="{FF441C33-4358-2059-2C5C-6D4BBD66F2CD}"/>
          </ac:cxnSpMkLst>
        </pc:cxnChg>
        <pc:cxnChg chg="add mod">
          <ac:chgData name="Kümmerle, Markus" userId="edb588ad-b118-44cb-93b6-335b967c9009" providerId="ADAL" clId="{B2999093-B3DF-40AC-9360-3EBD95AA96AD}" dt="2024-08-01T08:44:29.475" v="597" actId="164"/>
          <ac:cxnSpMkLst>
            <pc:docMk/>
            <pc:sldMk cId="1882084384" sldId="2098"/>
            <ac:cxnSpMk id="30" creationId="{E22AD6F6-53D1-6E1A-73F0-809EB3A8EC60}"/>
          </ac:cxnSpMkLst>
        </pc:cxnChg>
        <pc:cxnChg chg="add mod">
          <ac:chgData name="Kümmerle, Markus" userId="edb588ad-b118-44cb-93b6-335b967c9009" providerId="ADAL" clId="{B2999093-B3DF-40AC-9360-3EBD95AA96AD}" dt="2024-08-01T08:44:29.475" v="597" actId="164"/>
          <ac:cxnSpMkLst>
            <pc:docMk/>
            <pc:sldMk cId="1882084384" sldId="2098"/>
            <ac:cxnSpMk id="31" creationId="{E006A6DD-F963-316A-5533-506D266D4767}"/>
          </ac:cxnSpMkLst>
        </pc:cxnChg>
        <pc:cxnChg chg="add del mod">
          <ac:chgData name="Kümmerle, Markus" userId="edb588ad-b118-44cb-93b6-335b967c9009" providerId="ADAL" clId="{B2999093-B3DF-40AC-9360-3EBD95AA96AD}" dt="2024-07-31T14:27:11.497" v="431" actId="478"/>
          <ac:cxnSpMkLst>
            <pc:docMk/>
            <pc:sldMk cId="1882084384" sldId="2098"/>
            <ac:cxnSpMk id="32" creationId="{77F2280E-229E-7F2F-6666-CCEE4E51DA31}"/>
          </ac:cxnSpMkLst>
        </pc:cxnChg>
        <pc:cxnChg chg="add del mod">
          <ac:chgData name="Kümmerle, Markus" userId="edb588ad-b118-44cb-93b6-335b967c9009" providerId="ADAL" clId="{B2999093-B3DF-40AC-9360-3EBD95AA96AD}" dt="2024-07-31T14:27:11.497" v="431" actId="478"/>
          <ac:cxnSpMkLst>
            <pc:docMk/>
            <pc:sldMk cId="1882084384" sldId="2098"/>
            <ac:cxnSpMk id="33" creationId="{2E838285-0D1E-E1E0-3FD1-CA5448B3FC65}"/>
          </ac:cxnSpMkLst>
        </pc:cxnChg>
        <pc:cxnChg chg="add del mod">
          <ac:chgData name="Kümmerle, Markus" userId="edb588ad-b118-44cb-93b6-335b967c9009" providerId="ADAL" clId="{B2999093-B3DF-40AC-9360-3EBD95AA96AD}" dt="2024-07-31T14:27:11.497" v="431" actId="478"/>
          <ac:cxnSpMkLst>
            <pc:docMk/>
            <pc:sldMk cId="1882084384" sldId="2098"/>
            <ac:cxnSpMk id="34" creationId="{2E33000F-E157-27B1-9ABF-49092D9A98A3}"/>
          </ac:cxnSpMkLst>
        </pc:cxnChg>
        <pc:cxnChg chg="add del mod">
          <ac:chgData name="Kümmerle, Markus" userId="edb588ad-b118-44cb-93b6-335b967c9009" providerId="ADAL" clId="{B2999093-B3DF-40AC-9360-3EBD95AA96AD}" dt="2024-07-31T14:27:11.497" v="431" actId="478"/>
          <ac:cxnSpMkLst>
            <pc:docMk/>
            <pc:sldMk cId="1882084384" sldId="2098"/>
            <ac:cxnSpMk id="35" creationId="{C6040A1D-1F37-211A-CCF8-59CA79B1D3B5}"/>
          </ac:cxnSpMkLst>
        </pc:cxnChg>
        <pc:cxnChg chg="add mod">
          <ac:chgData name="Kümmerle, Markus" userId="edb588ad-b118-44cb-93b6-335b967c9009" providerId="ADAL" clId="{B2999093-B3DF-40AC-9360-3EBD95AA96AD}" dt="2024-08-01T08:44:29.475" v="597" actId="164"/>
          <ac:cxnSpMkLst>
            <pc:docMk/>
            <pc:sldMk cId="1882084384" sldId="2098"/>
            <ac:cxnSpMk id="36" creationId="{7AA1A507-57D0-AE79-5F0E-C99B977A73AF}"/>
          </ac:cxnSpMkLst>
        </pc:cxnChg>
        <pc:cxnChg chg="add mod">
          <ac:chgData name="Kümmerle, Markus" userId="edb588ad-b118-44cb-93b6-335b967c9009" providerId="ADAL" clId="{B2999093-B3DF-40AC-9360-3EBD95AA96AD}" dt="2024-08-01T08:44:29.475" v="597" actId="164"/>
          <ac:cxnSpMkLst>
            <pc:docMk/>
            <pc:sldMk cId="1882084384" sldId="2098"/>
            <ac:cxnSpMk id="37" creationId="{E3F49BB4-8548-0C42-87E7-36EE2CAFACEB}"/>
          </ac:cxnSpMkLst>
        </pc:cxnChg>
        <pc:cxnChg chg="add mod">
          <ac:chgData name="Kümmerle, Markus" userId="edb588ad-b118-44cb-93b6-335b967c9009" providerId="ADAL" clId="{B2999093-B3DF-40AC-9360-3EBD95AA96AD}" dt="2024-08-01T08:44:29.475" v="597" actId="164"/>
          <ac:cxnSpMkLst>
            <pc:docMk/>
            <pc:sldMk cId="1882084384" sldId="2098"/>
            <ac:cxnSpMk id="38" creationId="{642B247C-546E-BBB9-5361-C0B68CC8F074}"/>
          </ac:cxnSpMkLst>
        </pc:cxnChg>
        <pc:cxnChg chg="add mod">
          <ac:chgData name="Kümmerle, Markus" userId="edb588ad-b118-44cb-93b6-335b967c9009" providerId="ADAL" clId="{B2999093-B3DF-40AC-9360-3EBD95AA96AD}" dt="2024-08-01T08:44:35.744" v="598" actId="164"/>
          <ac:cxnSpMkLst>
            <pc:docMk/>
            <pc:sldMk cId="1882084384" sldId="2098"/>
            <ac:cxnSpMk id="45" creationId="{65824DF2-F57C-639B-4463-904D35B0B764}"/>
          </ac:cxnSpMkLst>
        </pc:cxnChg>
        <pc:cxnChg chg="add mod">
          <ac:chgData name="Kümmerle, Markus" userId="edb588ad-b118-44cb-93b6-335b967c9009" providerId="ADAL" clId="{B2999093-B3DF-40AC-9360-3EBD95AA96AD}" dt="2024-08-01T08:44:35.744" v="598" actId="164"/>
          <ac:cxnSpMkLst>
            <pc:docMk/>
            <pc:sldMk cId="1882084384" sldId="2098"/>
            <ac:cxnSpMk id="46" creationId="{3B5644BA-101B-1724-D70D-830922211504}"/>
          </ac:cxnSpMkLst>
        </pc:cxnChg>
        <pc:cxnChg chg="add del mod">
          <ac:chgData name="Kümmerle, Markus" userId="edb588ad-b118-44cb-93b6-335b967c9009" providerId="ADAL" clId="{B2999093-B3DF-40AC-9360-3EBD95AA96AD}" dt="2024-07-31T14:27:38.286" v="434" actId="478"/>
          <ac:cxnSpMkLst>
            <pc:docMk/>
            <pc:sldMk cId="1882084384" sldId="2098"/>
            <ac:cxnSpMk id="47" creationId="{D4E8CF26-E497-417C-825F-EE62C2E62D54}"/>
          </ac:cxnSpMkLst>
        </pc:cxnChg>
        <pc:cxnChg chg="add del mod">
          <ac:chgData name="Kümmerle, Markus" userId="edb588ad-b118-44cb-93b6-335b967c9009" providerId="ADAL" clId="{B2999093-B3DF-40AC-9360-3EBD95AA96AD}" dt="2024-07-31T14:27:38.286" v="434" actId="478"/>
          <ac:cxnSpMkLst>
            <pc:docMk/>
            <pc:sldMk cId="1882084384" sldId="2098"/>
            <ac:cxnSpMk id="48" creationId="{52BAF927-29AE-2CDF-5F9E-3D1DA38807DB}"/>
          </ac:cxnSpMkLst>
        </pc:cxnChg>
        <pc:cxnChg chg="add del mod">
          <ac:chgData name="Kümmerle, Markus" userId="edb588ad-b118-44cb-93b6-335b967c9009" providerId="ADAL" clId="{B2999093-B3DF-40AC-9360-3EBD95AA96AD}" dt="2024-07-31T14:27:38.286" v="434" actId="478"/>
          <ac:cxnSpMkLst>
            <pc:docMk/>
            <pc:sldMk cId="1882084384" sldId="2098"/>
            <ac:cxnSpMk id="49" creationId="{2612AA0A-FA65-84A6-6836-EB02ACBB2BC8}"/>
          </ac:cxnSpMkLst>
        </pc:cxnChg>
        <pc:cxnChg chg="add del mod">
          <ac:chgData name="Kümmerle, Markus" userId="edb588ad-b118-44cb-93b6-335b967c9009" providerId="ADAL" clId="{B2999093-B3DF-40AC-9360-3EBD95AA96AD}" dt="2024-07-31T14:27:38.286" v="434" actId="478"/>
          <ac:cxnSpMkLst>
            <pc:docMk/>
            <pc:sldMk cId="1882084384" sldId="2098"/>
            <ac:cxnSpMk id="50" creationId="{EA767F18-A974-6C37-121B-E46AA34ED8AD}"/>
          </ac:cxnSpMkLst>
        </pc:cxnChg>
        <pc:cxnChg chg="add mod">
          <ac:chgData name="Kümmerle, Markus" userId="edb588ad-b118-44cb-93b6-335b967c9009" providerId="ADAL" clId="{B2999093-B3DF-40AC-9360-3EBD95AA96AD}" dt="2024-08-01T08:44:35.744" v="598" actId="164"/>
          <ac:cxnSpMkLst>
            <pc:docMk/>
            <pc:sldMk cId="1882084384" sldId="2098"/>
            <ac:cxnSpMk id="51" creationId="{C69BBF4E-2E22-343A-300B-A9EAC1663487}"/>
          </ac:cxnSpMkLst>
        </pc:cxnChg>
        <pc:cxnChg chg="add mod">
          <ac:chgData name="Kümmerle, Markus" userId="edb588ad-b118-44cb-93b6-335b967c9009" providerId="ADAL" clId="{B2999093-B3DF-40AC-9360-3EBD95AA96AD}" dt="2024-08-01T08:44:35.744" v="598" actId="164"/>
          <ac:cxnSpMkLst>
            <pc:docMk/>
            <pc:sldMk cId="1882084384" sldId="2098"/>
            <ac:cxnSpMk id="52" creationId="{BEC71245-F476-55DC-3C04-AD24F45E942C}"/>
          </ac:cxnSpMkLst>
        </pc:cxnChg>
        <pc:cxnChg chg="add mod">
          <ac:chgData name="Kümmerle, Markus" userId="edb588ad-b118-44cb-93b6-335b967c9009" providerId="ADAL" clId="{B2999093-B3DF-40AC-9360-3EBD95AA96AD}" dt="2024-08-01T08:44:35.744" v="598" actId="164"/>
          <ac:cxnSpMkLst>
            <pc:docMk/>
            <pc:sldMk cId="1882084384" sldId="2098"/>
            <ac:cxnSpMk id="53" creationId="{696F33FC-42CC-32EF-6F5E-0A085C947E43}"/>
          </ac:cxnSpMkLst>
        </pc:cxnChg>
        <pc:cxnChg chg="add mod">
          <ac:chgData name="Kümmerle, Markus" userId="edb588ad-b118-44cb-93b6-335b967c9009" providerId="ADAL" clId="{B2999093-B3DF-40AC-9360-3EBD95AA96AD}" dt="2024-08-01T08:44:35.744" v="598" actId="164"/>
          <ac:cxnSpMkLst>
            <pc:docMk/>
            <pc:sldMk cId="1882084384" sldId="2098"/>
            <ac:cxnSpMk id="54" creationId="{9F9E10B6-262B-C526-3162-311F8BB190E8}"/>
          </ac:cxnSpMkLst>
        </pc:cxnChg>
        <pc:cxnChg chg="add mod">
          <ac:chgData name="Kümmerle, Markus" userId="edb588ad-b118-44cb-93b6-335b967c9009" providerId="ADAL" clId="{B2999093-B3DF-40AC-9360-3EBD95AA96AD}" dt="2024-08-01T08:44:49.175" v="600" actId="164"/>
          <ac:cxnSpMkLst>
            <pc:docMk/>
            <pc:sldMk cId="1882084384" sldId="2098"/>
            <ac:cxnSpMk id="61" creationId="{A58CAA59-6BF1-4D24-9BF4-D133430E7016}"/>
          </ac:cxnSpMkLst>
        </pc:cxnChg>
        <pc:cxnChg chg="add mod">
          <ac:chgData name="Kümmerle, Markus" userId="edb588ad-b118-44cb-93b6-335b967c9009" providerId="ADAL" clId="{B2999093-B3DF-40AC-9360-3EBD95AA96AD}" dt="2024-08-01T08:44:49.175" v="600" actId="164"/>
          <ac:cxnSpMkLst>
            <pc:docMk/>
            <pc:sldMk cId="1882084384" sldId="2098"/>
            <ac:cxnSpMk id="62" creationId="{0EEACF2B-23DD-BCD6-0A9C-63430A8C9C8C}"/>
          </ac:cxnSpMkLst>
        </pc:cxnChg>
        <pc:cxnChg chg="add del mod">
          <ac:chgData name="Kümmerle, Markus" userId="edb588ad-b118-44cb-93b6-335b967c9009" providerId="ADAL" clId="{B2999093-B3DF-40AC-9360-3EBD95AA96AD}" dt="2024-07-31T14:28:05.776" v="442" actId="478"/>
          <ac:cxnSpMkLst>
            <pc:docMk/>
            <pc:sldMk cId="1882084384" sldId="2098"/>
            <ac:cxnSpMk id="63" creationId="{CFFE29EA-E9AD-180B-E7B6-2F856373CD91}"/>
          </ac:cxnSpMkLst>
        </pc:cxnChg>
        <pc:cxnChg chg="add del mod">
          <ac:chgData name="Kümmerle, Markus" userId="edb588ad-b118-44cb-93b6-335b967c9009" providerId="ADAL" clId="{B2999093-B3DF-40AC-9360-3EBD95AA96AD}" dt="2024-07-31T14:28:05.776" v="442" actId="478"/>
          <ac:cxnSpMkLst>
            <pc:docMk/>
            <pc:sldMk cId="1882084384" sldId="2098"/>
            <ac:cxnSpMk id="64" creationId="{BA709DD3-D09C-7ACC-8AD0-90E060A12230}"/>
          </ac:cxnSpMkLst>
        </pc:cxnChg>
        <pc:cxnChg chg="add del mod">
          <ac:chgData name="Kümmerle, Markus" userId="edb588ad-b118-44cb-93b6-335b967c9009" providerId="ADAL" clId="{B2999093-B3DF-40AC-9360-3EBD95AA96AD}" dt="2024-07-31T14:28:05.776" v="442" actId="478"/>
          <ac:cxnSpMkLst>
            <pc:docMk/>
            <pc:sldMk cId="1882084384" sldId="2098"/>
            <ac:cxnSpMk id="65" creationId="{16FD4E14-B25F-6061-5224-CF735F4B82F9}"/>
          </ac:cxnSpMkLst>
        </pc:cxnChg>
        <pc:cxnChg chg="add del mod">
          <ac:chgData name="Kümmerle, Markus" userId="edb588ad-b118-44cb-93b6-335b967c9009" providerId="ADAL" clId="{B2999093-B3DF-40AC-9360-3EBD95AA96AD}" dt="2024-07-31T14:28:05.776" v="442" actId="478"/>
          <ac:cxnSpMkLst>
            <pc:docMk/>
            <pc:sldMk cId="1882084384" sldId="2098"/>
            <ac:cxnSpMk id="66" creationId="{355EA652-10D5-D3BC-D1C2-2883E236E771}"/>
          </ac:cxnSpMkLst>
        </pc:cxnChg>
        <pc:cxnChg chg="add mod">
          <ac:chgData name="Kümmerle, Markus" userId="edb588ad-b118-44cb-93b6-335b967c9009" providerId="ADAL" clId="{B2999093-B3DF-40AC-9360-3EBD95AA96AD}" dt="2024-08-01T08:44:49.175" v="600" actId="164"/>
          <ac:cxnSpMkLst>
            <pc:docMk/>
            <pc:sldMk cId="1882084384" sldId="2098"/>
            <ac:cxnSpMk id="67" creationId="{9F6116D5-42A5-FBF8-B5F0-7F6AD1281D1E}"/>
          </ac:cxnSpMkLst>
        </pc:cxnChg>
        <pc:cxnChg chg="add mod">
          <ac:chgData name="Kümmerle, Markus" userId="edb588ad-b118-44cb-93b6-335b967c9009" providerId="ADAL" clId="{B2999093-B3DF-40AC-9360-3EBD95AA96AD}" dt="2024-08-01T08:44:49.175" v="600" actId="164"/>
          <ac:cxnSpMkLst>
            <pc:docMk/>
            <pc:sldMk cId="1882084384" sldId="2098"/>
            <ac:cxnSpMk id="68" creationId="{26BCF15F-1EDB-AB77-C981-0D42AC734518}"/>
          </ac:cxnSpMkLst>
        </pc:cxnChg>
        <pc:cxnChg chg="add mod">
          <ac:chgData name="Kümmerle, Markus" userId="edb588ad-b118-44cb-93b6-335b967c9009" providerId="ADAL" clId="{B2999093-B3DF-40AC-9360-3EBD95AA96AD}" dt="2024-08-01T08:44:49.175" v="600" actId="164"/>
          <ac:cxnSpMkLst>
            <pc:docMk/>
            <pc:sldMk cId="1882084384" sldId="2098"/>
            <ac:cxnSpMk id="69" creationId="{69E21192-9F08-3367-8BD3-A55120439B05}"/>
          </ac:cxnSpMkLst>
        </pc:cxnChg>
        <pc:cxnChg chg="add del mod">
          <ac:chgData name="Kümmerle, Markus" userId="edb588ad-b118-44cb-93b6-335b967c9009" providerId="ADAL" clId="{B2999093-B3DF-40AC-9360-3EBD95AA96AD}" dt="2024-07-31T14:24:44.165" v="422" actId="478"/>
          <ac:cxnSpMkLst>
            <pc:docMk/>
            <pc:sldMk cId="1882084384" sldId="2098"/>
            <ac:cxnSpMk id="70" creationId="{43CE93B3-8B5D-8D2E-3688-D9EDD8849C0D}"/>
          </ac:cxnSpMkLst>
        </pc:cxnChg>
        <pc:cxnChg chg="add mod">
          <ac:chgData name="Kümmerle, Markus" userId="edb588ad-b118-44cb-93b6-335b967c9009" providerId="ADAL" clId="{B2999093-B3DF-40AC-9360-3EBD95AA96AD}" dt="2024-08-01T08:44:41.782" v="599" actId="164"/>
          <ac:cxnSpMkLst>
            <pc:docMk/>
            <pc:sldMk cId="1882084384" sldId="2098"/>
            <ac:cxnSpMk id="77" creationId="{82F860A8-0FFD-873F-7D70-7AA21A155106}"/>
          </ac:cxnSpMkLst>
        </pc:cxnChg>
        <pc:cxnChg chg="add mod">
          <ac:chgData name="Kümmerle, Markus" userId="edb588ad-b118-44cb-93b6-335b967c9009" providerId="ADAL" clId="{B2999093-B3DF-40AC-9360-3EBD95AA96AD}" dt="2024-08-01T08:44:41.782" v="599" actId="164"/>
          <ac:cxnSpMkLst>
            <pc:docMk/>
            <pc:sldMk cId="1882084384" sldId="2098"/>
            <ac:cxnSpMk id="78" creationId="{4B6B4E24-BE81-334F-3B6E-6754557D0AC8}"/>
          </ac:cxnSpMkLst>
        </pc:cxnChg>
        <pc:cxnChg chg="add del mod">
          <ac:chgData name="Kümmerle, Markus" userId="edb588ad-b118-44cb-93b6-335b967c9009" providerId="ADAL" clId="{B2999093-B3DF-40AC-9360-3EBD95AA96AD}" dt="2024-07-31T14:28:02.545" v="441" actId="478"/>
          <ac:cxnSpMkLst>
            <pc:docMk/>
            <pc:sldMk cId="1882084384" sldId="2098"/>
            <ac:cxnSpMk id="79" creationId="{BEA39D8B-1185-9D4B-E613-46982B269F48}"/>
          </ac:cxnSpMkLst>
        </pc:cxnChg>
        <pc:cxnChg chg="add del mod">
          <ac:chgData name="Kümmerle, Markus" userId="edb588ad-b118-44cb-93b6-335b967c9009" providerId="ADAL" clId="{B2999093-B3DF-40AC-9360-3EBD95AA96AD}" dt="2024-07-31T14:28:02.545" v="441" actId="478"/>
          <ac:cxnSpMkLst>
            <pc:docMk/>
            <pc:sldMk cId="1882084384" sldId="2098"/>
            <ac:cxnSpMk id="80" creationId="{88CF3356-7B05-661F-9456-CBE717E419BD}"/>
          </ac:cxnSpMkLst>
        </pc:cxnChg>
        <pc:cxnChg chg="add del mod">
          <ac:chgData name="Kümmerle, Markus" userId="edb588ad-b118-44cb-93b6-335b967c9009" providerId="ADAL" clId="{B2999093-B3DF-40AC-9360-3EBD95AA96AD}" dt="2024-07-31T14:28:02.545" v="441" actId="478"/>
          <ac:cxnSpMkLst>
            <pc:docMk/>
            <pc:sldMk cId="1882084384" sldId="2098"/>
            <ac:cxnSpMk id="81" creationId="{31D7ECCF-4ABD-926E-BBDF-89183F6D83FB}"/>
          </ac:cxnSpMkLst>
        </pc:cxnChg>
        <pc:cxnChg chg="add del mod">
          <ac:chgData name="Kümmerle, Markus" userId="edb588ad-b118-44cb-93b6-335b967c9009" providerId="ADAL" clId="{B2999093-B3DF-40AC-9360-3EBD95AA96AD}" dt="2024-07-31T14:28:02.545" v="441" actId="478"/>
          <ac:cxnSpMkLst>
            <pc:docMk/>
            <pc:sldMk cId="1882084384" sldId="2098"/>
            <ac:cxnSpMk id="82" creationId="{53BE98F8-1C7E-5E6F-007F-1A354CA36781}"/>
          </ac:cxnSpMkLst>
        </pc:cxnChg>
        <pc:cxnChg chg="add mod">
          <ac:chgData name="Kümmerle, Markus" userId="edb588ad-b118-44cb-93b6-335b967c9009" providerId="ADAL" clId="{B2999093-B3DF-40AC-9360-3EBD95AA96AD}" dt="2024-08-01T08:44:41.782" v="599" actId="164"/>
          <ac:cxnSpMkLst>
            <pc:docMk/>
            <pc:sldMk cId="1882084384" sldId="2098"/>
            <ac:cxnSpMk id="83" creationId="{206F3ED1-534B-2BD6-FDF1-E36BC393D985}"/>
          </ac:cxnSpMkLst>
        </pc:cxnChg>
        <pc:cxnChg chg="add mod">
          <ac:chgData name="Kümmerle, Markus" userId="edb588ad-b118-44cb-93b6-335b967c9009" providerId="ADAL" clId="{B2999093-B3DF-40AC-9360-3EBD95AA96AD}" dt="2024-08-01T08:44:41.782" v="599" actId="164"/>
          <ac:cxnSpMkLst>
            <pc:docMk/>
            <pc:sldMk cId="1882084384" sldId="2098"/>
            <ac:cxnSpMk id="84" creationId="{F68A8E2C-42C0-7698-D5DC-DBB5223C559A}"/>
          </ac:cxnSpMkLst>
        </pc:cxnChg>
        <pc:cxnChg chg="add mod">
          <ac:chgData name="Kümmerle, Markus" userId="edb588ad-b118-44cb-93b6-335b967c9009" providerId="ADAL" clId="{B2999093-B3DF-40AC-9360-3EBD95AA96AD}" dt="2024-08-01T08:44:41.782" v="599" actId="164"/>
          <ac:cxnSpMkLst>
            <pc:docMk/>
            <pc:sldMk cId="1882084384" sldId="2098"/>
            <ac:cxnSpMk id="85" creationId="{AA527313-C566-8FCF-4873-72CE027B273C}"/>
          </ac:cxnSpMkLst>
        </pc:cxnChg>
        <pc:cxnChg chg="add mod">
          <ac:chgData name="Kümmerle, Markus" userId="edb588ad-b118-44cb-93b6-335b967c9009" providerId="ADAL" clId="{B2999093-B3DF-40AC-9360-3EBD95AA96AD}" dt="2024-08-01T08:44:41.782" v="599" actId="164"/>
          <ac:cxnSpMkLst>
            <pc:docMk/>
            <pc:sldMk cId="1882084384" sldId="2098"/>
            <ac:cxnSpMk id="86" creationId="{98D62771-66EC-096D-0C21-7BA7F68B47C2}"/>
          </ac:cxnSpMkLst>
        </pc:cxnChg>
        <pc:cxnChg chg="add mod">
          <ac:chgData name="Kümmerle, Markus" userId="edb588ad-b118-44cb-93b6-335b967c9009" providerId="ADAL" clId="{B2999093-B3DF-40AC-9360-3EBD95AA96AD}" dt="2024-08-01T08:44:41.782" v="599" actId="164"/>
          <ac:cxnSpMkLst>
            <pc:docMk/>
            <pc:sldMk cId="1882084384" sldId="2098"/>
            <ac:cxnSpMk id="89" creationId="{9E378D05-DFEE-F17C-9DEB-4028747E335D}"/>
          </ac:cxnSpMkLst>
        </pc:cxnChg>
        <pc:cxnChg chg="add mod">
          <ac:chgData name="Kümmerle, Markus" userId="edb588ad-b118-44cb-93b6-335b967c9009" providerId="ADAL" clId="{B2999093-B3DF-40AC-9360-3EBD95AA96AD}" dt="2024-08-01T08:44:29.475" v="597" actId="164"/>
          <ac:cxnSpMkLst>
            <pc:docMk/>
            <pc:sldMk cId="1882084384" sldId="2098"/>
            <ac:cxnSpMk id="92" creationId="{C6314132-8EC9-A22A-F82C-A9ABA24A6171}"/>
          </ac:cxnSpMkLst>
        </pc:cxnChg>
        <pc:cxnChg chg="add mod">
          <ac:chgData name="Kümmerle, Markus" userId="edb588ad-b118-44cb-93b6-335b967c9009" providerId="ADAL" clId="{B2999093-B3DF-40AC-9360-3EBD95AA96AD}" dt="2024-08-01T08:44:29.475" v="597" actId="164"/>
          <ac:cxnSpMkLst>
            <pc:docMk/>
            <pc:sldMk cId="1882084384" sldId="2098"/>
            <ac:cxnSpMk id="93" creationId="{0F715E88-58EE-99D6-AED7-9D6384B062C8}"/>
          </ac:cxnSpMkLst>
        </pc:cxnChg>
        <pc:cxnChg chg="add mod">
          <ac:chgData name="Kümmerle, Markus" userId="edb588ad-b118-44cb-93b6-335b967c9009" providerId="ADAL" clId="{B2999093-B3DF-40AC-9360-3EBD95AA96AD}" dt="2024-08-01T08:44:29.475" v="597" actId="164"/>
          <ac:cxnSpMkLst>
            <pc:docMk/>
            <pc:sldMk cId="1882084384" sldId="2098"/>
            <ac:cxnSpMk id="94" creationId="{EE9DA219-CE49-125D-0E8A-72D978EA6030}"/>
          </ac:cxnSpMkLst>
        </pc:cxnChg>
        <pc:cxnChg chg="add mod">
          <ac:chgData name="Kümmerle, Markus" userId="edb588ad-b118-44cb-93b6-335b967c9009" providerId="ADAL" clId="{B2999093-B3DF-40AC-9360-3EBD95AA96AD}" dt="2024-08-01T08:44:29.475" v="597" actId="164"/>
          <ac:cxnSpMkLst>
            <pc:docMk/>
            <pc:sldMk cId="1882084384" sldId="2098"/>
            <ac:cxnSpMk id="95" creationId="{D884C66F-7E5F-457F-93BE-4BCA9F7DE7CE}"/>
          </ac:cxnSpMkLst>
        </pc:cxnChg>
        <pc:cxnChg chg="add mod">
          <ac:chgData name="Kümmerle, Markus" userId="edb588ad-b118-44cb-93b6-335b967c9009" providerId="ADAL" clId="{B2999093-B3DF-40AC-9360-3EBD95AA96AD}" dt="2024-08-01T08:44:35.744" v="598" actId="164"/>
          <ac:cxnSpMkLst>
            <pc:docMk/>
            <pc:sldMk cId="1882084384" sldId="2098"/>
            <ac:cxnSpMk id="96" creationId="{29967145-EF14-0F3F-26CF-ED7E13B71FE8}"/>
          </ac:cxnSpMkLst>
        </pc:cxnChg>
        <pc:cxnChg chg="add mod">
          <ac:chgData name="Kümmerle, Markus" userId="edb588ad-b118-44cb-93b6-335b967c9009" providerId="ADAL" clId="{B2999093-B3DF-40AC-9360-3EBD95AA96AD}" dt="2024-08-01T08:44:35.744" v="598" actId="164"/>
          <ac:cxnSpMkLst>
            <pc:docMk/>
            <pc:sldMk cId="1882084384" sldId="2098"/>
            <ac:cxnSpMk id="97" creationId="{098525C9-3C13-6788-A994-30782FC74C07}"/>
          </ac:cxnSpMkLst>
        </pc:cxnChg>
        <pc:cxnChg chg="add mod">
          <ac:chgData name="Kümmerle, Markus" userId="edb588ad-b118-44cb-93b6-335b967c9009" providerId="ADAL" clId="{B2999093-B3DF-40AC-9360-3EBD95AA96AD}" dt="2024-08-01T08:44:35.744" v="598" actId="164"/>
          <ac:cxnSpMkLst>
            <pc:docMk/>
            <pc:sldMk cId="1882084384" sldId="2098"/>
            <ac:cxnSpMk id="98" creationId="{6D590509-0224-23DE-F29D-7F52B0EB9B50}"/>
          </ac:cxnSpMkLst>
        </pc:cxnChg>
        <pc:cxnChg chg="add mod">
          <ac:chgData name="Kümmerle, Markus" userId="edb588ad-b118-44cb-93b6-335b967c9009" providerId="ADAL" clId="{B2999093-B3DF-40AC-9360-3EBD95AA96AD}" dt="2024-08-01T08:44:35.744" v="598" actId="164"/>
          <ac:cxnSpMkLst>
            <pc:docMk/>
            <pc:sldMk cId="1882084384" sldId="2098"/>
            <ac:cxnSpMk id="99" creationId="{18A98235-DEE2-12A6-EC9D-8C05108F0012}"/>
          </ac:cxnSpMkLst>
        </pc:cxnChg>
        <pc:cxnChg chg="add mod">
          <ac:chgData name="Kümmerle, Markus" userId="edb588ad-b118-44cb-93b6-335b967c9009" providerId="ADAL" clId="{B2999093-B3DF-40AC-9360-3EBD95AA96AD}" dt="2024-08-01T08:44:49.175" v="600" actId="164"/>
          <ac:cxnSpMkLst>
            <pc:docMk/>
            <pc:sldMk cId="1882084384" sldId="2098"/>
            <ac:cxnSpMk id="100" creationId="{EBAD988B-B9E5-3FAD-CC95-390A250D4C8C}"/>
          </ac:cxnSpMkLst>
        </pc:cxnChg>
        <pc:cxnChg chg="add mod">
          <ac:chgData name="Kümmerle, Markus" userId="edb588ad-b118-44cb-93b6-335b967c9009" providerId="ADAL" clId="{B2999093-B3DF-40AC-9360-3EBD95AA96AD}" dt="2024-08-01T08:44:49.175" v="600" actId="164"/>
          <ac:cxnSpMkLst>
            <pc:docMk/>
            <pc:sldMk cId="1882084384" sldId="2098"/>
            <ac:cxnSpMk id="101" creationId="{86BBB605-A757-340F-D066-5C43EBDE72A6}"/>
          </ac:cxnSpMkLst>
        </pc:cxnChg>
        <pc:cxnChg chg="add mod">
          <ac:chgData name="Kümmerle, Markus" userId="edb588ad-b118-44cb-93b6-335b967c9009" providerId="ADAL" clId="{B2999093-B3DF-40AC-9360-3EBD95AA96AD}" dt="2024-08-01T08:44:49.175" v="600" actId="164"/>
          <ac:cxnSpMkLst>
            <pc:docMk/>
            <pc:sldMk cId="1882084384" sldId="2098"/>
            <ac:cxnSpMk id="102" creationId="{97AAC3FE-2101-C54A-A8F9-3122012222DB}"/>
          </ac:cxnSpMkLst>
        </pc:cxnChg>
        <pc:cxnChg chg="add mod">
          <ac:chgData name="Kümmerle, Markus" userId="edb588ad-b118-44cb-93b6-335b967c9009" providerId="ADAL" clId="{B2999093-B3DF-40AC-9360-3EBD95AA96AD}" dt="2024-08-01T08:44:49.175" v="600" actId="164"/>
          <ac:cxnSpMkLst>
            <pc:docMk/>
            <pc:sldMk cId="1882084384" sldId="2098"/>
            <ac:cxnSpMk id="103" creationId="{D6CBBA3A-86AC-993A-C07D-50121F571573}"/>
          </ac:cxnSpMkLst>
        </pc:cxnChg>
        <pc:cxnChg chg="add mod">
          <ac:chgData name="Kümmerle, Markus" userId="edb588ad-b118-44cb-93b6-335b967c9009" providerId="ADAL" clId="{B2999093-B3DF-40AC-9360-3EBD95AA96AD}" dt="2024-08-01T08:44:41.782" v="599" actId="164"/>
          <ac:cxnSpMkLst>
            <pc:docMk/>
            <pc:sldMk cId="1882084384" sldId="2098"/>
            <ac:cxnSpMk id="104" creationId="{0D3DFE44-FD86-6755-964D-4A61F3816792}"/>
          </ac:cxnSpMkLst>
        </pc:cxnChg>
        <pc:cxnChg chg="add mod">
          <ac:chgData name="Kümmerle, Markus" userId="edb588ad-b118-44cb-93b6-335b967c9009" providerId="ADAL" clId="{B2999093-B3DF-40AC-9360-3EBD95AA96AD}" dt="2024-08-01T08:44:41.782" v="599" actId="164"/>
          <ac:cxnSpMkLst>
            <pc:docMk/>
            <pc:sldMk cId="1882084384" sldId="2098"/>
            <ac:cxnSpMk id="105" creationId="{CCEA1F48-04EF-5B4B-055A-F537C571DF61}"/>
          </ac:cxnSpMkLst>
        </pc:cxnChg>
        <pc:cxnChg chg="add mod">
          <ac:chgData name="Kümmerle, Markus" userId="edb588ad-b118-44cb-93b6-335b967c9009" providerId="ADAL" clId="{B2999093-B3DF-40AC-9360-3EBD95AA96AD}" dt="2024-08-01T08:44:41.782" v="599" actId="164"/>
          <ac:cxnSpMkLst>
            <pc:docMk/>
            <pc:sldMk cId="1882084384" sldId="2098"/>
            <ac:cxnSpMk id="106" creationId="{DB72DD94-1A46-E37B-574F-E06C6274D039}"/>
          </ac:cxnSpMkLst>
        </pc:cxnChg>
        <pc:cxnChg chg="add mod">
          <ac:chgData name="Kümmerle, Markus" userId="edb588ad-b118-44cb-93b6-335b967c9009" providerId="ADAL" clId="{B2999093-B3DF-40AC-9360-3EBD95AA96AD}" dt="2024-08-01T08:44:41.782" v="599" actId="164"/>
          <ac:cxnSpMkLst>
            <pc:docMk/>
            <pc:sldMk cId="1882084384" sldId="2098"/>
            <ac:cxnSpMk id="107" creationId="{F67B7EC0-0F87-0F84-1355-6CBF8B7EFAEB}"/>
          </ac:cxnSpMkLst>
        </pc:cxnChg>
      </pc:sldChg>
    </pc:docChg>
  </pc:docChgLst>
  <pc:docChgLst>
    <pc:chgData name="Kümmerle, Markus" userId="edb588ad-b118-44cb-93b6-335b967c9009" providerId="ADAL" clId="{CAC75356-3F2E-4B56-BF09-16481F6E9B97}"/>
    <pc:docChg chg="custSel addSld delSld modSld sldOrd modSection replTag">
      <pc:chgData name="Kümmerle, Markus" userId="edb588ad-b118-44cb-93b6-335b967c9009" providerId="ADAL" clId="{CAC75356-3F2E-4B56-BF09-16481F6E9B97}" dt="2024-09-13T07:22:41.793" v="560" actId="20577"/>
      <pc:docMkLst>
        <pc:docMk/>
      </pc:docMkLst>
      <pc:sldChg chg="add del ord">
        <pc:chgData name="Kümmerle, Markus" userId="edb588ad-b118-44cb-93b6-335b967c9009" providerId="ADAL" clId="{CAC75356-3F2E-4B56-BF09-16481F6E9B97}" dt="2024-09-13T06:20:28.448" v="363" actId="47"/>
        <pc:sldMkLst>
          <pc:docMk/>
          <pc:sldMk cId="2554634852" sldId="2046"/>
        </pc:sldMkLst>
      </pc:sldChg>
      <pc:sldChg chg="modSp add del mod">
        <pc:chgData name="Kümmerle, Markus" userId="edb588ad-b118-44cb-93b6-335b967c9009" providerId="ADAL" clId="{CAC75356-3F2E-4B56-BF09-16481F6E9B97}" dt="2024-09-13T06:33:45.177" v="377" actId="20577"/>
        <pc:sldMkLst>
          <pc:docMk/>
          <pc:sldMk cId="3521829536" sldId="2047"/>
        </pc:sldMkLst>
        <pc:spChg chg="mod">
          <ac:chgData name="Kümmerle, Markus" userId="edb588ad-b118-44cb-93b6-335b967c9009" providerId="ADAL" clId="{CAC75356-3F2E-4B56-BF09-16481F6E9B97}" dt="2024-09-13T06:33:45.177" v="377" actId="20577"/>
          <ac:spMkLst>
            <pc:docMk/>
            <pc:sldMk cId="3521829536" sldId="2047"/>
            <ac:spMk id="61" creationId="{EFA2E92E-5CCC-481F-CDE7-EA0595DD343F}"/>
          </ac:spMkLst>
        </pc:spChg>
        <pc:spChg chg="mod">
          <ac:chgData name="Kümmerle, Markus" userId="edb588ad-b118-44cb-93b6-335b967c9009" providerId="ADAL" clId="{CAC75356-3F2E-4B56-BF09-16481F6E9B97}" dt="2024-09-13T06:33:23.196" v="375" actId="20577"/>
          <ac:spMkLst>
            <pc:docMk/>
            <pc:sldMk cId="3521829536" sldId="2047"/>
            <ac:spMk id="62" creationId="{760D0372-935B-4706-05C8-2A4FEAE5750D}"/>
          </ac:spMkLst>
        </pc:spChg>
      </pc:sldChg>
      <pc:sldChg chg="modSp mod">
        <pc:chgData name="Kümmerle, Markus" userId="edb588ad-b118-44cb-93b6-335b967c9009" providerId="ADAL" clId="{CAC75356-3F2E-4B56-BF09-16481F6E9B97}" dt="2024-09-13T07:22:41.793" v="560" actId="20577"/>
        <pc:sldMkLst>
          <pc:docMk/>
          <pc:sldMk cId="753175953" sldId="2056"/>
        </pc:sldMkLst>
        <pc:spChg chg="mod">
          <ac:chgData name="Kümmerle, Markus" userId="edb588ad-b118-44cb-93b6-335b967c9009" providerId="ADAL" clId="{CAC75356-3F2E-4B56-BF09-16481F6E9B97}" dt="2024-09-13T07:22:41.793" v="560" actId="20577"/>
          <ac:spMkLst>
            <pc:docMk/>
            <pc:sldMk cId="753175953" sldId="2056"/>
            <ac:spMk id="3" creationId="{403F421F-2D14-EE89-73EB-206BF78C4BA9}"/>
          </ac:spMkLst>
        </pc:spChg>
      </pc:sldChg>
      <pc:sldChg chg="addSp delSp modSp mod">
        <pc:chgData name="Kümmerle, Markus" userId="edb588ad-b118-44cb-93b6-335b967c9009" providerId="ADAL" clId="{CAC75356-3F2E-4B56-BF09-16481F6E9B97}" dt="2024-09-11T13:26:36.688" v="330" actId="14100"/>
        <pc:sldMkLst>
          <pc:docMk/>
          <pc:sldMk cId="1331663379" sldId="2065"/>
        </pc:sldMkLst>
        <pc:spChg chg="add del mod">
          <ac:chgData name="Kümmerle, Markus" userId="edb588ad-b118-44cb-93b6-335b967c9009" providerId="ADAL" clId="{CAC75356-3F2E-4B56-BF09-16481F6E9B97}" dt="2024-09-11T13:02:27.186" v="278" actId="478"/>
          <ac:spMkLst>
            <pc:docMk/>
            <pc:sldMk cId="1331663379" sldId="2065"/>
            <ac:spMk id="3" creationId="{A80E99B4-8D29-CB18-EC3D-DE6BF8DA4FCE}"/>
          </ac:spMkLst>
        </pc:spChg>
        <pc:picChg chg="del">
          <ac:chgData name="Kümmerle, Markus" userId="edb588ad-b118-44cb-93b6-335b967c9009" providerId="ADAL" clId="{CAC75356-3F2E-4B56-BF09-16481F6E9B97}" dt="2024-09-11T13:02:24.515" v="277" actId="478"/>
          <ac:picMkLst>
            <pc:docMk/>
            <pc:sldMk cId="1331663379" sldId="2065"/>
            <ac:picMk id="6" creationId="{EE4FE0DA-764F-E682-A87D-74B70CE8EE65}"/>
          </ac:picMkLst>
        </pc:picChg>
        <pc:picChg chg="add del mod">
          <ac:chgData name="Kümmerle, Markus" userId="edb588ad-b118-44cb-93b6-335b967c9009" providerId="ADAL" clId="{CAC75356-3F2E-4B56-BF09-16481F6E9B97}" dt="2024-09-11T13:25:50.075" v="325" actId="478"/>
          <ac:picMkLst>
            <pc:docMk/>
            <pc:sldMk cId="1331663379" sldId="2065"/>
            <ac:picMk id="7" creationId="{29E474F0-1EC7-1EDD-32C3-A1015A5F9E76}"/>
          </ac:picMkLst>
        </pc:picChg>
        <pc:picChg chg="add mod">
          <ac:chgData name="Kümmerle, Markus" userId="edb588ad-b118-44cb-93b6-335b967c9009" providerId="ADAL" clId="{CAC75356-3F2E-4B56-BF09-16481F6E9B97}" dt="2024-09-11T13:25:59.832" v="326"/>
          <ac:picMkLst>
            <pc:docMk/>
            <pc:sldMk cId="1331663379" sldId="2065"/>
            <ac:picMk id="8" creationId="{88529447-E4E0-946A-E9C3-5DC9C1C3BEDC}"/>
          </ac:picMkLst>
        </pc:picChg>
        <pc:picChg chg="add mod">
          <ac:chgData name="Kümmerle, Markus" userId="edb588ad-b118-44cb-93b6-335b967c9009" providerId="ADAL" clId="{CAC75356-3F2E-4B56-BF09-16481F6E9B97}" dt="2024-09-11T13:26:01.915" v="327"/>
          <ac:picMkLst>
            <pc:docMk/>
            <pc:sldMk cId="1331663379" sldId="2065"/>
            <ac:picMk id="9" creationId="{B62B8316-D99C-DCCF-B947-B706637AFE39}"/>
          </ac:picMkLst>
        </pc:picChg>
        <pc:picChg chg="add mod">
          <ac:chgData name="Kümmerle, Markus" userId="edb588ad-b118-44cb-93b6-335b967c9009" providerId="ADAL" clId="{CAC75356-3F2E-4B56-BF09-16481F6E9B97}" dt="2024-09-11T13:26:36.688" v="330" actId="14100"/>
          <ac:picMkLst>
            <pc:docMk/>
            <pc:sldMk cId="1331663379" sldId="2065"/>
            <ac:picMk id="10" creationId="{0768F6B7-FFD6-8D09-7E91-BF5DF98157FD}"/>
          </ac:picMkLst>
        </pc:picChg>
      </pc:sldChg>
      <pc:sldChg chg="addSp delSp modSp mod">
        <pc:chgData name="Kümmerle, Markus" userId="edb588ad-b118-44cb-93b6-335b967c9009" providerId="ADAL" clId="{CAC75356-3F2E-4B56-BF09-16481F6E9B97}" dt="2024-09-12T14:57:22.466" v="357" actId="1076"/>
        <pc:sldMkLst>
          <pc:docMk/>
          <pc:sldMk cId="2341001669" sldId="2072"/>
        </pc:sldMkLst>
        <pc:grpChg chg="mod">
          <ac:chgData name="Kümmerle, Markus" userId="edb588ad-b118-44cb-93b6-335b967c9009" providerId="ADAL" clId="{CAC75356-3F2E-4B56-BF09-16481F6E9B97}" dt="2024-09-12T14:55:29.226" v="354" actId="478"/>
          <ac:grpSpMkLst>
            <pc:docMk/>
            <pc:sldMk cId="2341001669" sldId="2072"/>
            <ac:grpSpMk id="6" creationId="{95669FCE-F718-788F-7678-31D30885BC63}"/>
          </ac:grpSpMkLst>
        </pc:grpChg>
        <pc:picChg chg="add mod">
          <ac:chgData name="Kümmerle, Markus" userId="edb588ad-b118-44cb-93b6-335b967c9009" providerId="ADAL" clId="{CAC75356-3F2E-4B56-BF09-16481F6E9B97}" dt="2024-09-12T14:57:22.466" v="357" actId="1076"/>
          <ac:picMkLst>
            <pc:docMk/>
            <pc:sldMk cId="2341001669" sldId="2072"/>
            <ac:picMk id="4" creationId="{2AEE1E56-0AAC-3C48-6F96-F2E1554FD919}"/>
          </ac:picMkLst>
        </pc:picChg>
        <pc:picChg chg="mod">
          <ac:chgData name="Kümmerle, Markus" userId="edb588ad-b118-44cb-93b6-335b967c9009" providerId="ADAL" clId="{CAC75356-3F2E-4B56-BF09-16481F6E9B97}" dt="2024-09-12T14:55:29.226" v="354" actId="478"/>
          <ac:picMkLst>
            <pc:docMk/>
            <pc:sldMk cId="2341001669" sldId="2072"/>
            <ac:picMk id="7" creationId="{F007D0C3-ED47-CAAD-A068-248862968FBF}"/>
          </ac:picMkLst>
        </pc:picChg>
        <pc:picChg chg="mod">
          <ac:chgData name="Kümmerle, Markus" userId="edb588ad-b118-44cb-93b6-335b967c9009" providerId="ADAL" clId="{CAC75356-3F2E-4B56-BF09-16481F6E9B97}" dt="2024-09-12T14:55:29.226" v="354" actId="478"/>
          <ac:picMkLst>
            <pc:docMk/>
            <pc:sldMk cId="2341001669" sldId="2072"/>
            <ac:picMk id="8" creationId="{CD169C30-D38A-90F8-677D-56D76A4D1FC5}"/>
          </ac:picMkLst>
        </pc:picChg>
        <pc:picChg chg="mod">
          <ac:chgData name="Kümmerle, Markus" userId="edb588ad-b118-44cb-93b6-335b967c9009" providerId="ADAL" clId="{CAC75356-3F2E-4B56-BF09-16481F6E9B97}" dt="2024-09-12T14:55:29.226" v="354" actId="478"/>
          <ac:picMkLst>
            <pc:docMk/>
            <pc:sldMk cId="2341001669" sldId="2072"/>
            <ac:picMk id="9" creationId="{FB8909FD-3FC2-23E7-8675-7E2741EF5A5B}"/>
          </ac:picMkLst>
        </pc:picChg>
        <pc:picChg chg="mod">
          <ac:chgData name="Kümmerle, Markus" userId="edb588ad-b118-44cb-93b6-335b967c9009" providerId="ADAL" clId="{CAC75356-3F2E-4B56-BF09-16481F6E9B97}" dt="2024-09-12T14:55:29.226" v="354" actId="478"/>
          <ac:picMkLst>
            <pc:docMk/>
            <pc:sldMk cId="2341001669" sldId="2072"/>
            <ac:picMk id="10" creationId="{FF96D391-1C14-01A6-906B-B7A37AA09063}"/>
          </ac:picMkLst>
        </pc:picChg>
        <pc:picChg chg="mod">
          <ac:chgData name="Kümmerle, Markus" userId="edb588ad-b118-44cb-93b6-335b967c9009" providerId="ADAL" clId="{CAC75356-3F2E-4B56-BF09-16481F6E9B97}" dt="2024-09-12T14:55:29.226" v="354" actId="478"/>
          <ac:picMkLst>
            <pc:docMk/>
            <pc:sldMk cId="2341001669" sldId="2072"/>
            <ac:picMk id="11" creationId="{5AC253EF-4694-98FF-A95A-315C423D8BE9}"/>
          </ac:picMkLst>
        </pc:picChg>
        <pc:picChg chg="mod">
          <ac:chgData name="Kümmerle, Markus" userId="edb588ad-b118-44cb-93b6-335b967c9009" providerId="ADAL" clId="{CAC75356-3F2E-4B56-BF09-16481F6E9B97}" dt="2024-09-12T14:55:29.226" v="354" actId="478"/>
          <ac:picMkLst>
            <pc:docMk/>
            <pc:sldMk cId="2341001669" sldId="2072"/>
            <ac:picMk id="12" creationId="{475D4F8F-0A4C-B45B-A675-341421F83CA9}"/>
          </ac:picMkLst>
        </pc:picChg>
        <pc:picChg chg="mod">
          <ac:chgData name="Kümmerle, Markus" userId="edb588ad-b118-44cb-93b6-335b967c9009" providerId="ADAL" clId="{CAC75356-3F2E-4B56-BF09-16481F6E9B97}" dt="2024-09-12T14:55:29.226" v="354" actId="478"/>
          <ac:picMkLst>
            <pc:docMk/>
            <pc:sldMk cId="2341001669" sldId="2072"/>
            <ac:picMk id="13" creationId="{E5BAF327-EA27-0F65-AEF7-4223E6704628}"/>
          </ac:picMkLst>
        </pc:picChg>
        <pc:picChg chg="mod">
          <ac:chgData name="Kümmerle, Markus" userId="edb588ad-b118-44cb-93b6-335b967c9009" providerId="ADAL" clId="{CAC75356-3F2E-4B56-BF09-16481F6E9B97}" dt="2024-09-12T14:55:29.226" v="354" actId="478"/>
          <ac:picMkLst>
            <pc:docMk/>
            <pc:sldMk cId="2341001669" sldId="2072"/>
            <ac:picMk id="14" creationId="{4B289340-442E-0EB9-6EB1-D90971FE19EE}"/>
          </ac:picMkLst>
        </pc:picChg>
        <pc:picChg chg="mod">
          <ac:chgData name="Kümmerle, Markus" userId="edb588ad-b118-44cb-93b6-335b967c9009" providerId="ADAL" clId="{CAC75356-3F2E-4B56-BF09-16481F6E9B97}" dt="2024-09-12T14:55:29.226" v="354" actId="478"/>
          <ac:picMkLst>
            <pc:docMk/>
            <pc:sldMk cId="2341001669" sldId="2072"/>
            <ac:picMk id="15" creationId="{75E5AACC-A739-F8F0-8879-8A445AC99B58}"/>
          </ac:picMkLst>
        </pc:picChg>
        <pc:picChg chg="mod">
          <ac:chgData name="Kümmerle, Markus" userId="edb588ad-b118-44cb-93b6-335b967c9009" providerId="ADAL" clId="{CAC75356-3F2E-4B56-BF09-16481F6E9B97}" dt="2024-09-12T14:55:29.226" v="354" actId="478"/>
          <ac:picMkLst>
            <pc:docMk/>
            <pc:sldMk cId="2341001669" sldId="2072"/>
            <ac:picMk id="16" creationId="{8FAA76D7-C144-37A8-0189-B54BF677F90A}"/>
          </ac:picMkLst>
        </pc:picChg>
        <pc:picChg chg="mod">
          <ac:chgData name="Kümmerle, Markus" userId="edb588ad-b118-44cb-93b6-335b967c9009" providerId="ADAL" clId="{CAC75356-3F2E-4B56-BF09-16481F6E9B97}" dt="2024-09-12T14:55:29.226" v="354" actId="478"/>
          <ac:picMkLst>
            <pc:docMk/>
            <pc:sldMk cId="2341001669" sldId="2072"/>
            <ac:picMk id="17" creationId="{5E919702-CD91-4761-C888-6A25580C7740}"/>
          </ac:picMkLst>
        </pc:picChg>
        <pc:picChg chg="mod">
          <ac:chgData name="Kümmerle, Markus" userId="edb588ad-b118-44cb-93b6-335b967c9009" providerId="ADAL" clId="{CAC75356-3F2E-4B56-BF09-16481F6E9B97}" dt="2024-09-12T14:55:29.226" v="354" actId="478"/>
          <ac:picMkLst>
            <pc:docMk/>
            <pc:sldMk cId="2341001669" sldId="2072"/>
            <ac:picMk id="18" creationId="{7CCB86DA-63C1-C5B3-C7BF-BF82A0B775A2}"/>
          </ac:picMkLst>
        </pc:picChg>
        <pc:picChg chg="mod">
          <ac:chgData name="Kümmerle, Markus" userId="edb588ad-b118-44cb-93b6-335b967c9009" providerId="ADAL" clId="{CAC75356-3F2E-4B56-BF09-16481F6E9B97}" dt="2024-09-12T14:55:29.226" v="354" actId="478"/>
          <ac:picMkLst>
            <pc:docMk/>
            <pc:sldMk cId="2341001669" sldId="2072"/>
            <ac:picMk id="19" creationId="{609B39A9-E2D0-701A-2C60-54B92CE35F36}"/>
          </ac:picMkLst>
        </pc:picChg>
        <pc:picChg chg="mod">
          <ac:chgData name="Kümmerle, Markus" userId="edb588ad-b118-44cb-93b6-335b967c9009" providerId="ADAL" clId="{CAC75356-3F2E-4B56-BF09-16481F6E9B97}" dt="2024-09-12T14:55:29.226" v="354" actId="478"/>
          <ac:picMkLst>
            <pc:docMk/>
            <pc:sldMk cId="2341001669" sldId="2072"/>
            <ac:picMk id="20" creationId="{D38FB617-D065-5510-3CC3-590A267E300B}"/>
          </ac:picMkLst>
        </pc:picChg>
        <pc:picChg chg="mod">
          <ac:chgData name="Kümmerle, Markus" userId="edb588ad-b118-44cb-93b6-335b967c9009" providerId="ADAL" clId="{CAC75356-3F2E-4B56-BF09-16481F6E9B97}" dt="2024-09-12T14:55:29.226" v="354" actId="478"/>
          <ac:picMkLst>
            <pc:docMk/>
            <pc:sldMk cId="2341001669" sldId="2072"/>
            <ac:picMk id="21" creationId="{F8C60284-8D51-E5B5-C4C3-E85C59E0F564}"/>
          </ac:picMkLst>
        </pc:picChg>
        <pc:picChg chg="mod">
          <ac:chgData name="Kümmerle, Markus" userId="edb588ad-b118-44cb-93b6-335b967c9009" providerId="ADAL" clId="{CAC75356-3F2E-4B56-BF09-16481F6E9B97}" dt="2024-09-12T14:55:29.226" v="354" actId="478"/>
          <ac:picMkLst>
            <pc:docMk/>
            <pc:sldMk cId="2341001669" sldId="2072"/>
            <ac:picMk id="22" creationId="{21BCF608-0AF8-DC41-4283-8CE9FDE60D89}"/>
          </ac:picMkLst>
        </pc:picChg>
        <pc:picChg chg="mod">
          <ac:chgData name="Kümmerle, Markus" userId="edb588ad-b118-44cb-93b6-335b967c9009" providerId="ADAL" clId="{CAC75356-3F2E-4B56-BF09-16481F6E9B97}" dt="2024-09-12T14:55:29.226" v="354" actId="478"/>
          <ac:picMkLst>
            <pc:docMk/>
            <pc:sldMk cId="2341001669" sldId="2072"/>
            <ac:picMk id="23" creationId="{6B286A13-4070-CB04-63FF-129836E27321}"/>
          </ac:picMkLst>
        </pc:picChg>
        <pc:picChg chg="mod">
          <ac:chgData name="Kümmerle, Markus" userId="edb588ad-b118-44cb-93b6-335b967c9009" providerId="ADAL" clId="{CAC75356-3F2E-4B56-BF09-16481F6E9B97}" dt="2024-09-12T14:55:29.226" v="354" actId="478"/>
          <ac:picMkLst>
            <pc:docMk/>
            <pc:sldMk cId="2341001669" sldId="2072"/>
            <ac:picMk id="24" creationId="{FEEF30BD-8A98-5FF9-0ACA-F74FD51CF837}"/>
          </ac:picMkLst>
        </pc:picChg>
        <pc:picChg chg="del">
          <ac:chgData name="Kümmerle, Markus" userId="edb588ad-b118-44cb-93b6-335b967c9009" providerId="ADAL" clId="{CAC75356-3F2E-4B56-BF09-16481F6E9B97}" dt="2024-09-12T14:55:29.226" v="354" actId="478"/>
          <ac:picMkLst>
            <pc:docMk/>
            <pc:sldMk cId="2341001669" sldId="2072"/>
            <ac:picMk id="25" creationId="{54ADCA74-FD40-C044-C014-11D132317A4C}"/>
          </ac:picMkLst>
        </pc:picChg>
        <pc:picChg chg="mod">
          <ac:chgData name="Kümmerle, Markus" userId="edb588ad-b118-44cb-93b6-335b967c9009" providerId="ADAL" clId="{CAC75356-3F2E-4B56-BF09-16481F6E9B97}" dt="2024-09-12T14:55:29.226" v="354" actId="478"/>
          <ac:picMkLst>
            <pc:docMk/>
            <pc:sldMk cId="2341001669" sldId="2072"/>
            <ac:picMk id="26" creationId="{44E38CC1-7079-625F-2D3E-91A13060CA53}"/>
          </ac:picMkLst>
        </pc:picChg>
        <pc:picChg chg="mod">
          <ac:chgData name="Kümmerle, Markus" userId="edb588ad-b118-44cb-93b6-335b967c9009" providerId="ADAL" clId="{CAC75356-3F2E-4B56-BF09-16481F6E9B97}" dt="2024-09-12T14:55:29.226" v="354" actId="478"/>
          <ac:picMkLst>
            <pc:docMk/>
            <pc:sldMk cId="2341001669" sldId="2072"/>
            <ac:picMk id="27" creationId="{B5970FF9-38E7-D647-9A04-DD67543810FA}"/>
          </ac:picMkLst>
        </pc:picChg>
        <pc:picChg chg="mod">
          <ac:chgData name="Kümmerle, Markus" userId="edb588ad-b118-44cb-93b6-335b967c9009" providerId="ADAL" clId="{CAC75356-3F2E-4B56-BF09-16481F6E9B97}" dt="2024-09-12T14:55:29.226" v="354" actId="478"/>
          <ac:picMkLst>
            <pc:docMk/>
            <pc:sldMk cId="2341001669" sldId="2072"/>
            <ac:picMk id="28" creationId="{F010C735-5725-47AF-5AB0-8E98578B76D0}"/>
          </ac:picMkLst>
        </pc:picChg>
      </pc:sldChg>
      <pc:sldChg chg="addSp delSp modSp mod">
        <pc:chgData name="Kümmerle, Markus" userId="edb588ad-b118-44cb-93b6-335b967c9009" providerId="ADAL" clId="{CAC75356-3F2E-4B56-BF09-16481F6E9B97}" dt="2024-09-11T13:27:04.134" v="348" actId="1076"/>
        <pc:sldMkLst>
          <pc:docMk/>
          <pc:sldMk cId="1782414986" sldId="2074"/>
        </pc:sldMkLst>
        <pc:spChg chg="mod">
          <ac:chgData name="Kümmerle, Markus" userId="edb588ad-b118-44cb-93b6-335b967c9009" providerId="ADAL" clId="{CAC75356-3F2E-4B56-BF09-16481F6E9B97}" dt="2024-09-11T13:18:02.759" v="320" actId="20577"/>
          <ac:spMkLst>
            <pc:docMk/>
            <pc:sldMk cId="1782414986" sldId="2074"/>
            <ac:spMk id="4" creationId="{13B22C67-964E-3FCC-8EE2-8BF17CC879BA}"/>
          </ac:spMkLst>
        </pc:spChg>
        <pc:spChg chg="add del mod">
          <ac:chgData name="Kümmerle, Markus" userId="edb588ad-b118-44cb-93b6-335b967c9009" providerId="ADAL" clId="{CAC75356-3F2E-4B56-BF09-16481F6E9B97}" dt="2024-09-11T13:18:23.772" v="321" actId="478"/>
          <ac:spMkLst>
            <pc:docMk/>
            <pc:sldMk cId="1782414986" sldId="2074"/>
            <ac:spMk id="5" creationId="{6CD71D69-5661-F3E9-6479-ACBF66270190}"/>
          </ac:spMkLst>
        </pc:spChg>
        <pc:spChg chg="add del mod">
          <ac:chgData name="Kümmerle, Markus" userId="edb588ad-b118-44cb-93b6-335b967c9009" providerId="ADAL" clId="{CAC75356-3F2E-4B56-BF09-16481F6E9B97}" dt="2024-09-11T13:02:59.715" v="283" actId="478"/>
          <ac:spMkLst>
            <pc:docMk/>
            <pc:sldMk cId="1782414986" sldId="2074"/>
            <ac:spMk id="6" creationId="{300F71CB-01E7-EEB2-1C14-FC050610C9E2}"/>
          </ac:spMkLst>
        </pc:spChg>
        <pc:spChg chg="mod">
          <ac:chgData name="Kümmerle, Markus" userId="edb588ad-b118-44cb-93b6-335b967c9009" providerId="ADAL" clId="{CAC75356-3F2E-4B56-BF09-16481F6E9B97}" dt="2024-09-11T13:27:04.134" v="348" actId="1076"/>
          <ac:spMkLst>
            <pc:docMk/>
            <pc:sldMk cId="1782414986" sldId="2074"/>
            <ac:spMk id="10" creationId="{8EBD132F-8558-130F-7C96-6BA4EFF93B78}"/>
          </ac:spMkLst>
        </pc:spChg>
        <pc:picChg chg="del">
          <ac:chgData name="Kümmerle, Markus" userId="edb588ad-b118-44cb-93b6-335b967c9009" providerId="ADAL" clId="{CAC75356-3F2E-4B56-BF09-16481F6E9B97}" dt="2024-09-11T13:02:56.943" v="282" actId="478"/>
          <ac:picMkLst>
            <pc:docMk/>
            <pc:sldMk cId="1782414986" sldId="2074"/>
            <ac:picMk id="3" creationId="{9540A131-295A-2453-4590-D8F5E61DADCE}"/>
          </ac:picMkLst>
        </pc:picChg>
        <pc:picChg chg="add del mod">
          <ac:chgData name="Kümmerle, Markus" userId="edb588ad-b118-44cb-93b6-335b967c9009" providerId="ADAL" clId="{CAC75356-3F2E-4B56-BF09-16481F6E9B97}" dt="2024-09-11T13:25:43.346" v="322" actId="478"/>
          <ac:picMkLst>
            <pc:docMk/>
            <pc:sldMk cId="1782414986" sldId="2074"/>
            <ac:picMk id="8" creationId="{0FC381A5-AB38-27EF-CE67-145E24903318}"/>
          </ac:picMkLst>
        </pc:picChg>
        <pc:picChg chg="add mod">
          <ac:chgData name="Kümmerle, Markus" userId="edb588ad-b118-44cb-93b6-335b967c9009" providerId="ADAL" clId="{CAC75356-3F2E-4B56-BF09-16481F6E9B97}" dt="2024-09-11T13:25:44.231" v="323"/>
          <ac:picMkLst>
            <pc:docMk/>
            <pc:sldMk cId="1782414986" sldId="2074"/>
            <ac:picMk id="9" creationId="{2924D27B-B806-0007-E5CB-F3CEEBF099A3}"/>
          </ac:picMkLst>
        </pc:picChg>
        <pc:picChg chg="add mod">
          <ac:chgData name="Kümmerle, Markus" userId="edb588ad-b118-44cb-93b6-335b967c9009" providerId="ADAL" clId="{CAC75356-3F2E-4B56-BF09-16481F6E9B97}" dt="2024-09-11T13:25:46.627" v="324"/>
          <ac:picMkLst>
            <pc:docMk/>
            <pc:sldMk cId="1782414986" sldId="2074"/>
            <ac:picMk id="11" creationId="{6CBD9BA8-C4C6-5682-A379-3B564445CF3C}"/>
          </ac:picMkLst>
        </pc:picChg>
        <pc:picChg chg="add mod">
          <ac:chgData name="Kümmerle, Markus" userId="edb588ad-b118-44cb-93b6-335b967c9009" providerId="ADAL" clId="{CAC75356-3F2E-4B56-BF09-16481F6E9B97}" dt="2024-09-11T13:26:52.300" v="346" actId="1036"/>
          <ac:picMkLst>
            <pc:docMk/>
            <pc:sldMk cId="1782414986" sldId="2074"/>
            <ac:picMk id="12" creationId="{2B4F466F-83D5-DD4E-A783-C8F02859DD73}"/>
          </ac:picMkLst>
        </pc:picChg>
      </pc:sldChg>
      <pc:sldChg chg="addSp delSp modSp mod">
        <pc:chgData name="Kümmerle, Markus" userId="edb588ad-b118-44cb-93b6-335b967c9009" providerId="ADAL" clId="{CAC75356-3F2E-4B56-BF09-16481F6E9B97}" dt="2024-09-11T12:57:11.576" v="231" actId="1036"/>
        <pc:sldMkLst>
          <pc:docMk/>
          <pc:sldMk cId="339368912" sldId="2078"/>
        </pc:sldMkLst>
        <pc:spChg chg="mod topLvl">
          <ac:chgData name="Kümmerle, Markus" userId="edb588ad-b118-44cb-93b6-335b967c9009" providerId="ADAL" clId="{CAC75356-3F2E-4B56-BF09-16481F6E9B97}" dt="2024-09-11T12:56:23.825" v="198" actId="164"/>
          <ac:spMkLst>
            <pc:docMk/>
            <pc:sldMk cId="339368912" sldId="2078"/>
            <ac:spMk id="3" creationId="{0B6DB95D-2FB3-33A7-68BA-7503F1C317A6}"/>
          </ac:spMkLst>
        </pc:spChg>
        <pc:spChg chg="mod topLvl">
          <ac:chgData name="Kümmerle, Markus" userId="edb588ad-b118-44cb-93b6-335b967c9009" providerId="ADAL" clId="{CAC75356-3F2E-4B56-BF09-16481F6E9B97}" dt="2024-09-11T12:56:23.825" v="198" actId="164"/>
          <ac:spMkLst>
            <pc:docMk/>
            <pc:sldMk cId="339368912" sldId="2078"/>
            <ac:spMk id="4" creationId="{CF60E635-D581-0AC2-25C6-C6D3B5FAC773}"/>
          </ac:spMkLst>
        </pc:spChg>
        <pc:spChg chg="mod topLvl">
          <ac:chgData name="Kümmerle, Markus" userId="edb588ad-b118-44cb-93b6-335b967c9009" providerId="ADAL" clId="{CAC75356-3F2E-4B56-BF09-16481F6E9B97}" dt="2024-09-11T12:56:12.840" v="196" actId="164"/>
          <ac:spMkLst>
            <pc:docMk/>
            <pc:sldMk cId="339368912" sldId="2078"/>
            <ac:spMk id="6" creationId="{CE6EC7AC-C274-C712-D8C0-FDD436C12B8E}"/>
          </ac:spMkLst>
        </pc:spChg>
        <pc:spChg chg="mod topLvl">
          <ac:chgData name="Kümmerle, Markus" userId="edb588ad-b118-44cb-93b6-335b967c9009" providerId="ADAL" clId="{CAC75356-3F2E-4B56-BF09-16481F6E9B97}" dt="2024-09-11T12:56:12.840" v="196" actId="164"/>
          <ac:spMkLst>
            <pc:docMk/>
            <pc:sldMk cId="339368912" sldId="2078"/>
            <ac:spMk id="7" creationId="{79709361-43C7-3E37-0069-F89DF610EEC7}"/>
          </ac:spMkLst>
        </pc:spChg>
        <pc:spChg chg="mod topLvl">
          <ac:chgData name="Kümmerle, Markus" userId="edb588ad-b118-44cb-93b6-335b967c9009" providerId="ADAL" clId="{CAC75356-3F2E-4B56-BF09-16481F6E9B97}" dt="2024-09-11T12:55:42.715" v="144" actId="165"/>
          <ac:spMkLst>
            <pc:docMk/>
            <pc:sldMk cId="339368912" sldId="2078"/>
            <ac:spMk id="8" creationId="{0A953785-E519-78B6-ED8D-7943015B543B}"/>
          </ac:spMkLst>
        </pc:spChg>
        <pc:spChg chg="mod topLvl">
          <ac:chgData name="Kümmerle, Markus" userId="edb588ad-b118-44cb-93b6-335b967c9009" providerId="ADAL" clId="{CAC75356-3F2E-4B56-BF09-16481F6E9B97}" dt="2024-09-11T12:55:42.715" v="144" actId="165"/>
          <ac:spMkLst>
            <pc:docMk/>
            <pc:sldMk cId="339368912" sldId="2078"/>
            <ac:spMk id="9" creationId="{0D6EEEAF-59F2-49D3-5375-0DD04327877A}"/>
          </ac:spMkLst>
        </pc:spChg>
        <pc:spChg chg="mod topLvl">
          <ac:chgData name="Kümmerle, Markus" userId="edb588ad-b118-44cb-93b6-335b967c9009" providerId="ADAL" clId="{CAC75356-3F2E-4B56-BF09-16481F6E9B97}" dt="2024-09-11T12:55:42.715" v="144" actId="165"/>
          <ac:spMkLst>
            <pc:docMk/>
            <pc:sldMk cId="339368912" sldId="2078"/>
            <ac:spMk id="10" creationId="{6AEF91AC-2D8D-6373-63B4-C12FA8C9C454}"/>
          </ac:spMkLst>
        </pc:spChg>
        <pc:spChg chg="mod topLvl">
          <ac:chgData name="Kümmerle, Markus" userId="edb588ad-b118-44cb-93b6-335b967c9009" providerId="ADAL" clId="{CAC75356-3F2E-4B56-BF09-16481F6E9B97}" dt="2024-09-11T12:55:42.715" v="144" actId="165"/>
          <ac:spMkLst>
            <pc:docMk/>
            <pc:sldMk cId="339368912" sldId="2078"/>
            <ac:spMk id="11" creationId="{2F8A97D2-E6CD-88F2-BCEC-11E3AD001192}"/>
          </ac:spMkLst>
        </pc:spChg>
        <pc:spChg chg="mod topLvl">
          <ac:chgData name="Kümmerle, Markus" userId="edb588ad-b118-44cb-93b6-335b967c9009" providerId="ADAL" clId="{CAC75356-3F2E-4B56-BF09-16481F6E9B97}" dt="2024-09-11T12:56:12.840" v="196" actId="164"/>
          <ac:spMkLst>
            <pc:docMk/>
            <pc:sldMk cId="339368912" sldId="2078"/>
            <ac:spMk id="12" creationId="{D0991603-5A37-37FA-F74B-C28EF6AB57DF}"/>
          </ac:spMkLst>
        </pc:spChg>
        <pc:spChg chg="mod topLvl">
          <ac:chgData name="Kümmerle, Markus" userId="edb588ad-b118-44cb-93b6-335b967c9009" providerId="ADAL" clId="{CAC75356-3F2E-4B56-BF09-16481F6E9B97}" dt="2024-09-11T12:56:12.840" v="196" actId="164"/>
          <ac:spMkLst>
            <pc:docMk/>
            <pc:sldMk cId="339368912" sldId="2078"/>
            <ac:spMk id="13" creationId="{544F133E-BDB2-0050-4BC3-D4C17AAA1122}"/>
          </ac:spMkLst>
        </pc:spChg>
        <pc:spChg chg="mod">
          <ac:chgData name="Kümmerle, Markus" userId="edb588ad-b118-44cb-93b6-335b967c9009" providerId="ADAL" clId="{CAC75356-3F2E-4B56-BF09-16481F6E9B97}" dt="2024-09-11T12:57:11.576" v="231" actId="1036"/>
          <ac:spMkLst>
            <pc:docMk/>
            <pc:sldMk cId="339368912" sldId="2078"/>
            <ac:spMk id="20" creationId="{7CB39A05-631F-2594-9D98-6361AC2FD47F}"/>
          </ac:spMkLst>
        </pc:spChg>
        <pc:spChg chg="mod topLvl">
          <ac:chgData name="Kümmerle, Markus" userId="edb588ad-b118-44cb-93b6-335b967c9009" providerId="ADAL" clId="{CAC75356-3F2E-4B56-BF09-16481F6E9B97}" dt="2024-09-11T12:56:23.825" v="198" actId="164"/>
          <ac:spMkLst>
            <pc:docMk/>
            <pc:sldMk cId="339368912" sldId="2078"/>
            <ac:spMk id="23" creationId="{A8F11E67-207A-B12E-FF27-2E376BBC6C65}"/>
          </ac:spMkLst>
        </pc:spChg>
        <pc:spChg chg="mod topLvl">
          <ac:chgData name="Kümmerle, Markus" userId="edb588ad-b118-44cb-93b6-335b967c9009" providerId="ADAL" clId="{CAC75356-3F2E-4B56-BF09-16481F6E9B97}" dt="2024-09-11T12:56:23.825" v="198" actId="164"/>
          <ac:spMkLst>
            <pc:docMk/>
            <pc:sldMk cId="339368912" sldId="2078"/>
            <ac:spMk id="24" creationId="{5D2623A8-23F9-6728-9FA0-1B573232C282}"/>
          </ac:spMkLst>
        </pc:spChg>
        <pc:spChg chg="mod topLvl">
          <ac:chgData name="Kümmerle, Markus" userId="edb588ad-b118-44cb-93b6-335b967c9009" providerId="ADAL" clId="{CAC75356-3F2E-4B56-BF09-16481F6E9B97}" dt="2024-09-11T12:56:12.840" v="196" actId="164"/>
          <ac:spMkLst>
            <pc:docMk/>
            <pc:sldMk cId="339368912" sldId="2078"/>
            <ac:spMk id="25" creationId="{BD07ED8C-EA79-03E9-C101-EB673C915CA7}"/>
          </ac:spMkLst>
        </pc:spChg>
        <pc:spChg chg="mod topLvl">
          <ac:chgData name="Kümmerle, Markus" userId="edb588ad-b118-44cb-93b6-335b967c9009" providerId="ADAL" clId="{CAC75356-3F2E-4B56-BF09-16481F6E9B97}" dt="2024-09-11T12:56:12.840" v="196" actId="164"/>
          <ac:spMkLst>
            <pc:docMk/>
            <pc:sldMk cId="339368912" sldId="2078"/>
            <ac:spMk id="26" creationId="{6FAAC056-E76E-477E-0895-27D79691774F}"/>
          </ac:spMkLst>
        </pc:spChg>
        <pc:spChg chg="del mod topLvl">
          <ac:chgData name="Kümmerle, Markus" userId="edb588ad-b118-44cb-93b6-335b967c9009" providerId="ADAL" clId="{CAC75356-3F2E-4B56-BF09-16481F6E9B97}" dt="2024-09-11T12:55:30.601" v="143" actId="478"/>
          <ac:spMkLst>
            <pc:docMk/>
            <pc:sldMk cId="339368912" sldId="2078"/>
            <ac:spMk id="27" creationId="{C630ECBC-9727-649C-6807-83F5DE012CB8}"/>
          </ac:spMkLst>
        </pc:spChg>
        <pc:spChg chg="del mod topLvl">
          <ac:chgData name="Kümmerle, Markus" userId="edb588ad-b118-44cb-93b6-335b967c9009" providerId="ADAL" clId="{CAC75356-3F2E-4B56-BF09-16481F6E9B97}" dt="2024-09-11T12:55:30.601" v="143" actId="478"/>
          <ac:spMkLst>
            <pc:docMk/>
            <pc:sldMk cId="339368912" sldId="2078"/>
            <ac:spMk id="28" creationId="{D5CABB43-3B6A-2F98-C5B7-AB14BCB3B625}"/>
          </ac:spMkLst>
        </pc:spChg>
        <pc:spChg chg="add del mod">
          <ac:chgData name="Kümmerle, Markus" userId="edb588ad-b118-44cb-93b6-335b967c9009" providerId="ADAL" clId="{CAC75356-3F2E-4B56-BF09-16481F6E9B97}" dt="2024-09-11T12:55:30.601" v="143" actId="478"/>
          <ac:spMkLst>
            <pc:docMk/>
            <pc:sldMk cId="339368912" sldId="2078"/>
            <ac:spMk id="37" creationId="{8C23BD64-487C-AC9E-BEBD-04036E370FC9}"/>
          </ac:spMkLst>
        </pc:spChg>
        <pc:spChg chg="mod topLvl">
          <ac:chgData name="Kümmerle, Markus" userId="edb588ad-b118-44cb-93b6-335b967c9009" providerId="ADAL" clId="{CAC75356-3F2E-4B56-BF09-16481F6E9B97}" dt="2024-09-11T12:56:23.825" v="198" actId="164"/>
          <ac:spMkLst>
            <pc:docMk/>
            <pc:sldMk cId="339368912" sldId="2078"/>
            <ac:spMk id="42" creationId="{71721563-436F-503A-2762-280D0E327BF8}"/>
          </ac:spMkLst>
        </pc:spChg>
        <pc:spChg chg="mod topLvl">
          <ac:chgData name="Kümmerle, Markus" userId="edb588ad-b118-44cb-93b6-335b967c9009" providerId="ADAL" clId="{CAC75356-3F2E-4B56-BF09-16481F6E9B97}" dt="2024-09-11T12:56:23.825" v="198" actId="164"/>
          <ac:spMkLst>
            <pc:docMk/>
            <pc:sldMk cId="339368912" sldId="2078"/>
            <ac:spMk id="43" creationId="{35157DA7-C1D0-83F8-4824-4AED36190E4C}"/>
          </ac:spMkLst>
        </pc:spChg>
        <pc:grpChg chg="del">
          <ac:chgData name="Kümmerle, Markus" userId="edb588ad-b118-44cb-93b6-335b967c9009" providerId="ADAL" clId="{CAC75356-3F2E-4B56-BF09-16481F6E9B97}" dt="2024-09-11T12:55:24.878" v="142" actId="165"/>
          <ac:grpSpMkLst>
            <pc:docMk/>
            <pc:sldMk cId="339368912" sldId="2078"/>
            <ac:grpSpMk id="31" creationId="{9C8A2D06-EC58-7535-0B58-2EEB2E773A87}"/>
          </ac:grpSpMkLst>
        </pc:grpChg>
        <pc:grpChg chg="del">
          <ac:chgData name="Kümmerle, Markus" userId="edb588ad-b118-44cb-93b6-335b967c9009" providerId="ADAL" clId="{CAC75356-3F2E-4B56-BF09-16481F6E9B97}" dt="2024-09-11T12:55:42.715" v="144" actId="165"/>
          <ac:grpSpMkLst>
            <pc:docMk/>
            <pc:sldMk cId="339368912" sldId="2078"/>
            <ac:grpSpMk id="32" creationId="{6AC4A805-6B20-2A78-E93B-7CAFA36FE30D}"/>
          </ac:grpSpMkLst>
        </pc:grpChg>
        <pc:grpChg chg="del">
          <ac:chgData name="Kümmerle, Markus" userId="edb588ad-b118-44cb-93b6-335b967c9009" providerId="ADAL" clId="{CAC75356-3F2E-4B56-BF09-16481F6E9B97}" dt="2024-09-11T12:55:42.715" v="144" actId="165"/>
          <ac:grpSpMkLst>
            <pc:docMk/>
            <pc:sldMk cId="339368912" sldId="2078"/>
            <ac:grpSpMk id="33" creationId="{5027A944-085C-05FB-CB4E-672AA3F94D22}"/>
          </ac:grpSpMkLst>
        </pc:grpChg>
        <pc:grpChg chg="mod">
          <ac:chgData name="Kümmerle, Markus" userId="edb588ad-b118-44cb-93b6-335b967c9009" providerId="ADAL" clId="{CAC75356-3F2E-4B56-BF09-16481F6E9B97}" dt="2024-09-11T12:57:01.665" v="222" actId="1035"/>
          <ac:grpSpMkLst>
            <pc:docMk/>
            <pc:sldMk cId="339368912" sldId="2078"/>
            <ac:grpSpMk id="34" creationId="{22B67F4A-B510-99A5-DABA-4B5ECD342D68}"/>
          </ac:grpSpMkLst>
        </pc:grpChg>
        <pc:grpChg chg="mod">
          <ac:chgData name="Kümmerle, Markus" userId="edb588ad-b118-44cb-93b6-335b967c9009" providerId="ADAL" clId="{CAC75356-3F2E-4B56-BF09-16481F6E9B97}" dt="2024-09-11T12:57:01.665" v="222" actId="1035"/>
          <ac:grpSpMkLst>
            <pc:docMk/>
            <pc:sldMk cId="339368912" sldId="2078"/>
            <ac:grpSpMk id="35" creationId="{DB5F4641-5277-34DE-C7F4-6E862F14488D}"/>
          </ac:grpSpMkLst>
        </pc:grpChg>
        <pc:grpChg chg="mod">
          <ac:chgData name="Kümmerle, Markus" userId="edb588ad-b118-44cb-93b6-335b967c9009" providerId="ADAL" clId="{CAC75356-3F2E-4B56-BF09-16481F6E9B97}" dt="2024-09-11T12:57:01.665" v="222" actId="1035"/>
          <ac:grpSpMkLst>
            <pc:docMk/>
            <pc:sldMk cId="339368912" sldId="2078"/>
            <ac:grpSpMk id="36" creationId="{106CDE18-B4EE-28B0-94C4-AF03F5B8896E}"/>
          </ac:grpSpMkLst>
        </pc:grpChg>
        <pc:grpChg chg="add mod">
          <ac:chgData name="Kümmerle, Markus" userId="edb588ad-b118-44cb-93b6-335b967c9009" providerId="ADAL" clId="{CAC75356-3F2E-4B56-BF09-16481F6E9B97}" dt="2024-09-11T12:56:12.840" v="196" actId="164"/>
          <ac:grpSpMkLst>
            <pc:docMk/>
            <pc:sldMk cId="339368912" sldId="2078"/>
            <ac:grpSpMk id="38" creationId="{C4CD6CA9-2A98-E7E4-D529-7F67B358ACE3}"/>
          </ac:grpSpMkLst>
        </pc:grpChg>
        <pc:grpChg chg="add mod">
          <ac:chgData name="Kümmerle, Markus" userId="edb588ad-b118-44cb-93b6-335b967c9009" providerId="ADAL" clId="{CAC75356-3F2E-4B56-BF09-16481F6E9B97}" dt="2024-09-11T12:56:23.825" v="198" actId="164"/>
          <ac:grpSpMkLst>
            <pc:docMk/>
            <pc:sldMk cId="339368912" sldId="2078"/>
            <ac:grpSpMk id="39" creationId="{90258804-4BDA-4351-B8EC-A36B27C9914A}"/>
          </ac:grpSpMkLst>
        </pc:grpChg>
      </pc:sldChg>
      <pc:sldChg chg="addSp modSp add del mod">
        <pc:chgData name="Kümmerle, Markus" userId="edb588ad-b118-44cb-93b6-335b967c9009" providerId="ADAL" clId="{CAC75356-3F2E-4B56-BF09-16481F6E9B97}" dt="2024-09-13T06:19:46.394" v="359"/>
        <pc:sldMkLst>
          <pc:docMk/>
          <pc:sldMk cId="1138970128" sldId="2079"/>
        </pc:sldMkLst>
        <pc:spChg chg="add mod">
          <ac:chgData name="Kümmerle, Markus" userId="edb588ad-b118-44cb-93b6-335b967c9009" providerId="ADAL" clId="{CAC75356-3F2E-4B56-BF09-16481F6E9B97}" dt="2024-09-10T14:04:06.010" v="39" actId="1076"/>
          <ac:spMkLst>
            <pc:docMk/>
            <pc:sldMk cId="1138970128" sldId="2079"/>
            <ac:spMk id="44" creationId="{F425D33E-455D-F065-3395-352A352A4E8F}"/>
          </ac:spMkLst>
        </pc:spChg>
      </pc:sldChg>
      <pc:sldChg chg="add del ord">
        <pc:chgData name="Kümmerle, Markus" userId="edb588ad-b118-44cb-93b6-335b967c9009" providerId="ADAL" clId="{CAC75356-3F2E-4B56-BF09-16481F6E9B97}" dt="2024-09-13T06:20:13.334" v="362"/>
        <pc:sldMkLst>
          <pc:docMk/>
          <pc:sldMk cId="811984782" sldId="2080"/>
        </pc:sldMkLst>
      </pc:sldChg>
      <pc:sldChg chg="del">
        <pc:chgData name="Kümmerle, Markus" userId="edb588ad-b118-44cb-93b6-335b967c9009" providerId="ADAL" clId="{CAC75356-3F2E-4B56-BF09-16481F6E9B97}" dt="2024-09-11T13:04:32.776" v="315" actId="47"/>
        <pc:sldMkLst>
          <pc:docMk/>
          <pc:sldMk cId="2067179015" sldId="2091"/>
        </pc:sldMkLst>
      </pc:sldChg>
      <pc:sldChg chg="modSp mod">
        <pc:chgData name="Kümmerle, Markus" userId="edb588ad-b118-44cb-93b6-335b967c9009" providerId="ADAL" clId="{CAC75356-3F2E-4B56-BF09-16481F6E9B97}" dt="2024-09-13T06:40:47.128" v="504" actId="20577"/>
        <pc:sldMkLst>
          <pc:docMk/>
          <pc:sldMk cId="2984748438" sldId="2096"/>
        </pc:sldMkLst>
        <pc:spChg chg="mod">
          <ac:chgData name="Kümmerle, Markus" userId="edb588ad-b118-44cb-93b6-335b967c9009" providerId="ADAL" clId="{CAC75356-3F2E-4B56-BF09-16481F6E9B97}" dt="2024-09-13T06:40:47.128" v="504" actId="20577"/>
          <ac:spMkLst>
            <pc:docMk/>
            <pc:sldMk cId="2984748438" sldId="2096"/>
            <ac:spMk id="3" creationId="{31A521C2-9A98-CB44-603F-5FE260E7F787}"/>
          </ac:spMkLst>
        </pc:spChg>
      </pc:sldChg>
      <pc:sldChg chg="modSp add mod">
        <pc:chgData name="Kümmerle, Markus" userId="edb588ad-b118-44cb-93b6-335b967c9009" providerId="ADAL" clId="{CAC75356-3F2E-4B56-BF09-16481F6E9B97}" dt="2024-09-13T06:33:06.964" v="373" actId="20577"/>
        <pc:sldMkLst>
          <pc:docMk/>
          <pc:sldMk cId="82906351" sldId="2099"/>
        </pc:sldMkLst>
        <pc:spChg chg="mod">
          <ac:chgData name="Kümmerle, Markus" userId="edb588ad-b118-44cb-93b6-335b967c9009" providerId="ADAL" clId="{CAC75356-3F2E-4B56-BF09-16481F6E9B97}" dt="2024-09-13T06:33:06.964" v="373" actId="20577"/>
          <ac:spMkLst>
            <pc:docMk/>
            <pc:sldMk cId="82906351" sldId="2099"/>
            <ac:spMk id="7" creationId="{C1CBEC6C-A35E-B413-C2F0-A045C556DBD2}"/>
          </ac:spMkLst>
        </pc:spChg>
      </pc:sldChg>
      <pc:sldChg chg="add del">
        <pc:chgData name="Kümmerle, Markus" userId="edb588ad-b118-44cb-93b6-335b967c9009" providerId="ADAL" clId="{CAC75356-3F2E-4B56-BF09-16481F6E9B97}" dt="2024-09-13T06:19:17.243" v="358" actId="47"/>
        <pc:sldMkLst>
          <pc:docMk/>
          <pc:sldMk cId="2056416750" sldId="2099"/>
        </pc:sldMkLst>
      </pc:sldChg>
      <pc:sldChg chg="addSp delSp modSp add mod">
        <pc:chgData name="Kümmerle, Markus" userId="edb588ad-b118-44cb-93b6-335b967c9009" providerId="ADAL" clId="{CAC75356-3F2E-4B56-BF09-16481F6E9B97}" dt="2024-09-13T06:42:44.542" v="558"/>
        <pc:sldMkLst>
          <pc:docMk/>
          <pc:sldMk cId="2401813771" sldId="2100"/>
        </pc:sldMkLst>
        <pc:spChg chg="mod">
          <ac:chgData name="Kümmerle, Markus" userId="edb588ad-b118-44cb-93b6-335b967c9009" providerId="ADAL" clId="{CAC75356-3F2E-4B56-BF09-16481F6E9B97}" dt="2024-09-13T06:42:44.521" v="533" actId="948"/>
          <ac:spMkLst>
            <pc:docMk/>
            <pc:sldMk cId="2401813771" sldId="2100"/>
            <ac:spMk id="2" creationId="{70DF0F72-5B59-5E6E-F524-3329BDF0BF72}"/>
          </ac:spMkLst>
        </pc:spChg>
        <pc:spChg chg="add del mod modVis">
          <ac:chgData name="Kümmerle, Markus" userId="edb588ad-b118-44cb-93b6-335b967c9009" providerId="ADAL" clId="{CAC75356-3F2E-4B56-BF09-16481F6E9B97}" dt="2024-09-13T06:34:13.715" v="403"/>
          <ac:spMkLst>
            <pc:docMk/>
            <pc:sldMk cId="2401813771" sldId="2100"/>
            <ac:spMk id="9" creationId="{FF22EFF2-A00F-DFC8-CA83-6AE99DAEB240}"/>
          </ac:spMkLst>
        </pc:spChg>
        <pc:spChg chg="add del mod modVis">
          <ac:chgData name="Kümmerle, Markus" userId="edb588ad-b118-44cb-93b6-335b967c9009" providerId="ADAL" clId="{CAC75356-3F2E-4B56-BF09-16481F6E9B97}" dt="2024-09-13T06:42:43.463" v="529"/>
          <ac:spMkLst>
            <pc:docMk/>
            <pc:sldMk cId="2401813771" sldId="2100"/>
            <ac:spMk id="16" creationId="{C77428E9-FF5C-4D09-31CE-AD01A09878A2}"/>
          </ac:spMkLst>
        </pc:spChg>
        <pc:spChg chg="add del mod modVis">
          <ac:chgData name="Kümmerle, Markus" userId="edb588ad-b118-44cb-93b6-335b967c9009" providerId="ADAL" clId="{CAC75356-3F2E-4B56-BF09-16481F6E9B97}" dt="2024-09-13T06:42:44.540" v="556"/>
          <ac:spMkLst>
            <pc:docMk/>
            <pc:sldMk cId="2401813771" sldId="2100"/>
            <ac:spMk id="19" creationId="{2FD9B6E7-BAE0-1242-D35B-F3B756DED8A9}"/>
          </ac:spMkLst>
        </pc:spChg>
        <pc:graphicFrameChg chg="mod">
          <ac:chgData name="Kümmerle, Markus" userId="edb588ad-b118-44cb-93b6-335b967c9009" providerId="ADAL" clId="{CAC75356-3F2E-4B56-BF09-16481F6E9B97}" dt="2024-09-13T06:42:44.542" v="558"/>
          <ac:graphicFrameMkLst>
            <pc:docMk/>
            <pc:sldMk cId="2401813771" sldId="2100"/>
            <ac:graphicFrameMk id="72" creationId="{A1162339-D875-1371-6C50-CD3F3E8A1E3E}"/>
          </ac:graphicFrameMkLst>
        </pc:graphicFrameChg>
      </pc:sldChg>
      <pc:sldChg chg="add del">
        <pc:chgData name="Kümmerle, Markus" userId="edb588ad-b118-44cb-93b6-335b967c9009" providerId="ADAL" clId="{CAC75356-3F2E-4B56-BF09-16481F6E9B97}" dt="2024-09-13T06:19:17.243" v="358" actId="47"/>
        <pc:sldMkLst>
          <pc:docMk/>
          <pc:sldMk cId="3758478764" sldId="2100"/>
        </pc:sldMkLst>
      </pc:sldChg>
      <pc:sldChg chg="add del">
        <pc:chgData name="Kümmerle, Markus" userId="edb588ad-b118-44cb-93b6-335b967c9009" providerId="ADAL" clId="{CAC75356-3F2E-4B56-BF09-16481F6E9B97}" dt="2024-09-13T06:20:08.187" v="360" actId="47"/>
        <pc:sldMkLst>
          <pc:docMk/>
          <pc:sldMk cId="2170193770" sldId="2101"/>
        </pc:sldMkLst>
      </pc:sldChg>
      <pc:sldChg chg="addSp delSp modSp add del mod">
        <pc:chgData name="Kümmerle, Markus" userId="edb588ad-b118-44cb-93b6-335b967c9009" providerId="ADAL" clId="{CAC75356-3F2E-4B56-BF09-16481F6E9B97}" dt="2024-09-13T06:19:17.243" v="358" actId="47"/>
        <pc:sldMkLst>
          <pc:docMk/>
          <pc:sldMk cId="2401813771" sldId="2101"/>
        </pc:sldMkLst>
        <pc:spChg chg="mod">
          <ac:chgData name="Kümmerle, Markus" userId="edb588ad-b118-44cb-93b6-335b967c9009" providerId="ADAL" clId="{CAC75356-3F2E-4B56-BF09-16481F6E9B97}" dt="2024-09-11T12:53:47.793" v="111" actId="948"/>
          <ac:spMkLst>
            <pc:docMk/>
            <pc:sldMk cId="2401813771" sldId="2101"/>
            <ac:spMk id="2" creationId="{70DF0F72-5B59-5E6E-F524-3329BDF0BF72}"/>
          </ac:spMkLst>
        </pc:spChg>
        <pc:spChg chg="add del mod modVis">
          <ac:chgData name="Kümmerle, Markus" userId="edb588ad-b118-44cb-93b6-335b967c9009" providerId="ADAL" clId="{CAC75356-3F2E-4B56-BF09-16481F6E9B97}" dt="2024-09-11T12:53:46.558" v="107"/>
          <ac:spMkLst>
            <pc:docMk/>
            <pc:sldMk cId="2401813771" sldId="2101"/>
            <ac:spMk id="9" creationId="{5D1A9210-4511-B198-B2C6-8A5500DA4C13}"/>
          </ac:spMkLst>
        </pc:spChg>
        <pc:spChg chg="add del mod modVis">
          <ac:chgData name="Kümmerle, Markus" userId="edb588ad-b118-44cb-93b6-335b967c9009" providerId="ADAL" clId="{CAC75356-3F2E-4B56-BF09-16481F6E9B97}" dt="2024-09-11T12:53:47.813" v="134"/>
          <ac:spMkLst>
            <pc:docMk/>
            <pc:sldMk cId="2401813771" sldId="2101"/>
            <ac:spMk id="16" creationId="{00F4935B-5057-CB1E-327B-EA2C29D56842}"/>
          </ac:spMkLst>
        </pc:spChg>
        <pc:graphicFrameChg chg="mod">
          <ac:chgData name="Kümmerle, Markus" userId="edb588ad-b118-44cb-93b6-335b967c9009" providerId="ADAL" clId="{CAC75356-3F2E-4B56-BF09-16481F6E9B97}" dt="2024-09-11T12:53:47.815" v="136"/>
          <ac:graphicFrameMkLst>
            <pc:docMk/>
            <pc:sldMk cId="2401813771" sldId="2101"/>
            <ac:graphicFrameMk id="72" creationId="{A1162339-D875-1371-6C50-CD3F3E8A1E3E}"/>
          </ac:graphicFrameMkLst>
        </pc:graphicFrameChg>
      </pc:sldChg>
      <pc:sldChg chg="add del">
        <pc:chgData name="Kümmerle, Markus" userId="edb588ad-b118-44cb-93b6-335b967c9009" providerId="ADAL" clId="{CAC75356-3F2E-4B56-BF09-16481F6E9B97}" dt="2024-09-11T12:54:29.096" v="137" actId="47"/>
        <pc:sldMkLst>
          <pc:docMk/>
          <pc:sldMk cId="2170193770" sldId="21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13.09.2024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257010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40993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321150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12</a:t>
            </a:fld>
            <a:endParaRPr lang="de-DE"/>
          </a:p>
        </p:txBody>
      </p:sp>
    </p:spTree>
    <p:extLst>
      <p:ext uri="{BB962C8B-B14F-4D97-AF65-F5344CB8AC3E}">
        <p14:creationId xmlns:p14="http://schemas.microsoft.com/office/powerpoint/2010/main" val="378214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13</a:t>
            </a:fld>
            <a:endParaRPr lang="de-DE"/>
          </a:p>
        </p:txBody>
      </p:sp>
    </p:spTree>
    <p:extLst>
      <p:ext uri="{BB962C8B-B14F-4D97-AF65-F5344CB8AC3E}">
        <p14:creationId xmlns:p14="http://schemas.microsoft.com/office/powerpoint/2010/main" val="15859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14</a:t>
            </a:fld>
            <a:endParaRPr lang="de-DE"/>
          </a:p>
        </p:txBody>
      </p:sp>
    </p:spTree>
    <p:extLst>
      <p:ext uri="{BB962C8B-B14F-4D97-AF65-F5344CB8AC3E}">
        <p14:creationId xmlns:p14="http://schemas.microsoft.com/office/powerpoint/2010/main" val="97503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280660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16</a:t>
            </a:fld>
            <a:endParaRPr lang="de-DE"/>
          </a:p>
        </p:txBody>
      </p:sp>
    </p:spTree>
    <p:extLst>
      <p:ext uri="{BB962C8B-B14F-4D97-AF65-F5344CB8AC3E}">
        <p14:creationId xmlns:p14="http://schemas.microsoft.com/office/powerpoint/2010/main" val="252501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17</a:t>
            </a:fld>
            <a:endParaRPr lang="de-DE"/>
          </a:p>
        </p:txBody>
      </p:sp>
    </p:spTree>
    <p:extLst>
      <p:ext uri="{BB962C8B-B14F-4D97-AF65-F5344CB8AC3E}">
        <p14:creationId xmlns:p14="http://schemas.microsoft.com/office/powerpoint/2010/main" val="120717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309248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21</a:t>
            </a:fld>
            <a:endParaRPr lang="de-DE"/>
          </a:p>
        </p:txBody>
      </p:sp>
    </p:spTree>
    <p:extLst>
      <p:ext uri="{BB962C8B-B14F-4D97-AF65-F5344CB8AC3E}">
        <p14:creationId xmlns:p14="http://schemas.microsoft.com/office/powerpoint/2010/main" val="8965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a:t>
            </a:fld>
            <a:endParaRPr lang="de-DE"/>
          </a:p>
        </p:txBody>
      </p:sp>
    </p:spTree>
    <p:extLst>
      <p:ext uri="{BB962C8B-B14F-4D97-AF65-F5344CB8AC3E}">
        <p14:creationId xmlns:p14="http://schemas.microsoft.com/office/powerpoint/2010/main" val="279142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8854-A431-D820-20B6-3FC69FA20A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E9359F-5ED8-9D32-5E6F-70D2A47983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694ED-8A3F-045F-98C9-0ABDE7DCEFC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FECDCBB5-B734-3C7D-8437-D9EF94038261}"/>
              </a:ext>
            </a:extLst>
          </p:cNvPr>
          <p:cNvSpPr>
            <a:spLocks noGrp="1"/>
          </p:cNvSpPr>
          <p:nvPr>
            <p:ph type="sldNum" sz="quarter" idx="5"/>
          </p:nvPr>
        </p:nvSpPr>
        <p:spPr/>
        <p:txBody>
          <a:bodyPr/>
          <a:lstStyle/>
          <a:p>
            <a:fld id="{DD817DD0-38E7-46ED-A2FE-994A5C249761}" type="slidenum">
              <a:rPr lang="de-DE" smtClean="0"/>
              <a:pPr/>
              <a:t>22</a:t>
            </a:fld>
            <a:endParaRPr lang="de-DE"/>
          </a:p>
        </p:txBody>
      </p:sp>
    </p:spTree>
    <p:extLst>
      <p:ext uri="{BB962C8B-B14F-4D97-AF65-F5344CB8AC3E}">
        <p14:creationId xmlns:p14="http://schemas.microsoft.com/office/powerpoint/2010/main" val="38643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B8854-A431-D820-20B6-3FC69FA20A6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1E9359F-5ED8-9D32-5E6F-70D2A47983A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8D694ED-8A3F-045F-98C9-0ABDE7DCEFC8}"/>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FECDCBB5-B734-3C7D-8437-D9EF94038261}"/>
              </a:ext>
            </a:extLst>
          </p:cNvPr>
          <p:cNvSpPr>
            <a:spLocks noGrp="1"/>
          </p:cNvSpPr>
          <p:nvPr>
            <p:ph type="sldNum" sz="quarter" idx="5"/>
          </p:nvPr>
        </p:nvSpPr>
        <p:spPr/>
        <p:txBody>
          <a:bodyPr/>
          <a:lstStyle/>
          <a:p>
            <a:fld id="{DD817DD0-38E7-46ED-A2FE-994A5C249761}" type="slidenum">
              <a:rPr lang="de-DE" smtClean="0"/>
              <a:pPr/>
              <a:t>23</a:t>
            </a:fld>
            <a:endParaRPr lang="de-DE"/>
          </a:p>
        </p:txBody>
      </p:sp>
    </p:spTree>
    <p:extLst>
      <p:ext uri="{BB962C8B-B14F-4D97-AF65-F5344CB8AC3E}">
        <p14:creationId xmlns:p14="http://schemas.microsoft.com/office/powerpoint/2010/main" val="54884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24</a:t>
            </a:fld>
            <a:endParaRPr lang="de-DE"/>
          </a:p>
        </p:txBody>
      </p:sp>
    </p:spTree>
    <p:extLst>
      <p:ext uri="{BB962C8B-B14F-4D97-AF65-F5344CB8AC3E}">
        <p14:creationId xmlns:p14="http://schemas.microsoft.com/office/powerpoint/2010/main" val="171645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25</a:t>
            </a:fld>
            <a:endParaRPr lang="de-DE"/>
          </a:p>
        </p:txBody>
      </p:sp>
    </p:spTree>
    <p:extLst>
      <p:ext uri="{BB962C8B-B14F-4D97-AF65-F5344CB8AC3E}">
        <p14:creationId xmlns:p14="http://schemas.microsoft.com/office/powerpoint/2010/main" val="1952774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26</a:t>
            </a:fld>
            <a:endParaRPr lang="de-DE"/>
          </a:p>
        </p:txBody>
      </p:sp>
    </p:spTree>
    <p:extLst>
      <p:ext uri="{BB962C8B-B14F-4D97-AF65-F5344CB8AC3E}">
        <p14:creationId xmlns:p14="http://schemas.microsoft.com/office/powerpoint/2010/main" val="3192598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2558915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28</a:t>
            </a:fld>
            <a:endParaRPr lang="de-DE"/>
          </a:p>
        </p:txBody>
      </p:sp>
    </p:spTree>
    <p:extLst>
      <p:ext uri="{BB962C8B-B14F-4D97-AF65-F5344CB8AC3E}">
        <p14:creationId xmlns:p14="http://schemas.microsoft.com/office/powerpoint/2010/main" val="1707581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29</a:t>
            </a:fld>
            <a:endParaRPr lang="de-DE"/>
          </a:p>
        </p:txBody>
      </p:sp>
    </p:spTree>
    <p:extLst>
      <p:ext uri="{BB962C8B-B14F-4D97-AF65-F5344CB8AC3E}">
        <p14:creationId xmlns:p14="http://schemas.microsoft.com/office/powerpoint/2010/main" val="380934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30</a:t>
            </a:fld>
            <a:endParaRPr lang="de-DE"/>
          </a:p>
        </p:txBody>
      </p:sp>
    </p:spTree>
    <p:extLst>
      <p:ext uri="{BB962C8B-B14F-4D97-AF65-F5344CB8AC3E}">
        <p14:creationId xmlns:p14="http://schemas.microsoft.com/office/powerpoint/2010/main" val="4258927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31</a:t>
            </a:fld>
            <a:endParaRPr lang="de-DE"/>
          </a:p>
        </p:txBody>
      </p:sp>
    </p:spTree>
    <p:extLst>
      <p:ext uri="{BB962C8B-B14F-4D97-AF65-F5344CB8AC3E}">
        <p14:creationId xmlns:p14="http://schemas.microsoft.com/office/powerpoint/2010/main" val="85710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163061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3104f75e6_0_73: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63" name="Google Shape;363;g2e3104f75e6_0_7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3104f75e6_0_81: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7" name="Google Shape;377;g2e3104f75e6_0_8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35</a:t>
            </a:fld>
            <a:endParaRPr lang="de-DE"/>
          </a:p>
        </p:txBody>
      </p:sp>
    </p:spTree>
    <p:extLst>
      <p:ext uri="{BB962C8B-B14F-4D97-AF65-F5344CB8AC3E}">
        <p14:creationId xmlns:p14="http://schemas.microsoft.com/office/powerpoint/2010/main" val="3732588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36</a:t>
            </a:fld>
            <a:endParaRPr lang="de-DE"/>
          </a:p>
        </p:txBody>
      </p:sp>
    </p:spTree>
    <p:extLst>
      <p:ext uri="{BB962C8B-B14F-4D97-AF65-F5344CB8AC3E}">
        <p14:creationId xmlns:p14="http://schemas.microsoft.com/office/powerpoint/2010/main" val="3993725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37</a:t>
            </a:fld>
            <a:endParaRPr lang="de-DE"/>
          </a:p>
        </p:txBody>
      </p:sp>
    </p:spTree>
    <p:extLst>
      <p:ext uri="{BB962C8B-B14F-4D97-AF65-F5344CB8AC3E}">
        <p14:creationId xmlns:p14="http://schemas.microsoft.com/office/powerpoint/2010/main" val="1313119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38</a:t>
            </a:fld>
            <a:endParaRPr lang="de-DE"/>
          </a:p>
        </p:txBody>
      </p:sp>
    </p:spTree>
    <p:extLst>
      <p:ext uri="{BB962C8B-B14F-4D97-AF65-F5344CB8AC3E}">
        <p14:creationId xmlns:p14="http://schemas.microsoft.com/office/powerpoint/2010/main" val="683315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39</a:t>
            </a:fld>
            <a:endParaRPr lang="de-DE"/>
          </a:p>
        </p:txBody>
      </p:sp>
    </p:spTree>
    <p:extLst>
      <p:ext uri="{BB962C8B-B14F-4D97-AF65-F5344CB8AC3E}">
        <p14:creationId xmlns:p14="http://schemas.microsoft.com/office/powerpoint/2010/main" val="1339843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40</a:t>
            </a:fld>
            <a:endParaRPr lang="de-DE"/>
          </a:p>
        </p:txBody>
      </p:sp>
    </p:spTree>
    <p:extLst>
      <p:ext uri="{BB962C8B-B14F-4D97-AF65-F5344CB8AC3E}">
        <p14:creationId xmlns:p14="http://schemas.microsoft.com/office/powerpoint/2010/main" val="4151106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41</a:t>
            </a:fld>
            <a:endParaRPr lang="de-DE"/>
          </a:p>
        </p:txBody>
      </p:sp>
    </p:spTree>
    <p:extLst>
      <p:ext uri="{BB962C8B-B14F-4D97-AF65-F5344CB8AC3E}">
        <p14:creationId xmlns:p14="http://schemas.microsoft.com/office/powerpoint/2010/main" val="59575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a:t>
            </a:fld>
            <a:endParaRPr lang="de-DE"/>
          </a:p>
        </p:txBody>
      </p:sp>
    </p:spTree>
    <p:extLst>
      <p:ext uri="{BB962C8B-B14F-4D97-AF65-F5344CB8AC3E}">
        <p14:creationId xmlns:p14="http://schemas.microsoft.com/office/powerpoint/2010/main" val="2595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42</a:t>
            </a:fld>
            <a:endParaRPr lang="de-DE"/>
          </a:p>
        </p:txBody>
      </p:sp>
    </p:spTree>
    <p:extLst>
      <p:ext uri="{BB962C8B-B14F-4D97-AF65-F5344CB8AC3E}">
        <p14:creationId xmlns:p14="http://schemas.microsoft.com/office/powerpoint/2010/main" val="3510280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3104f75e6_0_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e3104f75e6_0_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ad79952eb_0_8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ead79952eb_0_8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ad79952eb_0_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ad79952eb_0_34: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3" name="Google Shape;263;g2ead79952eb_0_34:notes"/>
          <p:cNvSpPr txBox="1">
            <a:spLocks noGrp="1"/>
          </p:cNvSpPr>
          <p:nvPr>
            <p:ph type="sldNum" idx="12"/>
          </p:nvPr>
        </p:nvSpPr>
        <p:spPr>
          <a:xfrm>
            <a:off x="4143589" y="11725039"/>
            <a:ext cx="3169800" cy="617100"/>
          </a:xfrm>
          <a:prstGeom prst="rect">
            <a:avLst/>
          </a:prstGeom>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46</a:t>
            </a:fld>
            <a:endParaRPr lang="de-DE"/>
          </a:p>
        </p:txBody>
      </p:sp>
    </p:spTree>
    <p:extLst>
      <p:ext uri="{BB962C8B-B14F-4D97-AF65-F5344CB8AC3E}">
        <p14:creationId xmlns:p14="http://schemas.microsoft.com/office/powerpoint/2010/main" val="1894909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47</a:t>
            </a:fld>
            <a:endParaRPr lang="de-DE"/>
          </a:p>
        </p:txBody>
      </p:sp>
    </p:spTree>
    <p:extLst>
      <p:ext uri="{BB962C8B-B14F-4D97-AF65-F5344CB8AC3E}">
        <p14:creationId xmlns:p14="http://schemas.microsoft.com/office/powerpoint/2010/main" val="4059752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48</a:t>
            </a:fld>
            <a:endParaRPr lang="de-DE"/>
          </a:p>
        </p:txBody>
      </p:sp>
    </p:spTree>
    <p:extLst>
      <p:ext uri="{BB962C8B-B14F-4D97-AF65-F5344CB8AC3E}">
        <p14:creationId xmlns:p14="http://schemas.microsoft.com/office/powerpoint/2010/main" val="1436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5</a:t>
            </a:fld>
            <a:endParaRPr lang="de-DE"/>
          </a:p>
        </p:txBody>
      </p:sp>
    </p:spTree>
    <p:extLst>
      <p:ext uri="{BB962C8B-B14F-4D97-AF65-F5344CB8AC3E}">
        <p14:creationId xmlns:p14="http://schemas.microsoft.com/office/powerpoint/2010/main" val="238344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6</a:t>
            </a:fld>
            <a:endParaRPr lang="de-DE"/>
          </a:p>
        </p:txBody>
      </p:sp>
    </p:spTree>
    <p:extLst>
      <p:ext uri="{BB962C8B-B14F-4D97-AF65-F5344CB8AC3E}">
        <p14:creationId xmlns:p14="http://schemas.microsoft.com/office/powerpoint/2010/main" val="17710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7</a:t>
            </a:fld>
            <a:endParaRPr lang="de-DE"/>
          </a:p>
        </p:txBody>
      </p:sp>
    </p:spTree>
    <p:extLst>
      <p:ext uri="{BB962C8B-B14F-4D97-AF65-F5344CB8AC3E}">
        <p14:creationId xmlns:p14="http://schemas.microsoft.com/office/powerpoint/2010/main" val="356542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8</a:t>
            </a:fld>
            <a:endParaRPr lang="de-DE"/>
          </a:p>
        </p:txBody>
      </p:sp>
    </p:spTree>
    <p:extLst>
      <p:ext uri="{BB962C8B-B14F-4D97-AF65-F5344CB8AC3E}">
        <p14:creationId xmlns:p14="http://schemas.microsoft.com/office/powerpoint/2010/main" val="79158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276839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51144415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47243594"/>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5280289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544595-620E-8E44-DB4A-DF165E96C837}"/>
              </a:ext>
            </a:extLst>
          </p:cNvPr>
          <p:cNvGraphicFramePr>
            <a:graphicFrameLocks noChangeAspect="1"/>
          </p:cNvGraphicFramePr>
          <p:nvPr userDrawn="1">
            <p:custDataLst>
              <p:tags r:id="rId1"/>
            </p:custDataLst>
            <p:extLst>
              <p:ext uri="{D42A27DB-BD31-4B8C-83A1-F6EECF244321}">
                <p14:modId xmlns:p14="http://schemas.microsoft.com/office/powerpoint/2010/main" val="696450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2" name="think-cell data - do not delete" hidden="1">
                        <a:extLst>
                          <a:ext uri="{FF2B5EF4-FFF2-40B4-BE49-F238E27FC236}">
                            <a16:creationId xmlns:a16="http://schemas.microsoft.com/office/drawing/2014/main" id="{21544595-620E-8E44-DB4A-DF165E96C8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1" name="Google Shape;91;p27"/>
          <p:cNvPicPr preferRelativeResize="0"/>
          <p:nvPr/>
        </p:nvPicPr>
        <p:blipFill rotWithShape="1">
          <a:blip r:embed="rId5">
            <a:alphaModFix/>
          </a:blip>
          <a:srcRect/>
          <a:stretch/>
        </p:blipFill>
        <p:spPr>
          <a:xfrm>
            <a:off x="7776754" y="470208"/>
            <a:ext cx="3482228" cy="670403"/>
          </a:xfrm>
          <a:prstGeom prst="rect">
            <a:avLst/>
          </a:prstGeom>
          <a:noFill/>
          <a:ln>
            <a:noFill/>
          </a:ln>
        </p:spPr>
      </p:pic>
      <p:pic>
        <p:nvPicPr>
          <p:cNvPr id="92" name="Google Shape;92;p27"/>
          <p:cNvPicPr preferRelativeResize="0"/>
          <p:nvPr/>
        </p:nvPicPr>
        <p:blipFill rotWithShape="1">
          <a:blip r:embed="rId6">
            <a:alphaModFix/>
          </a:blip>
          <a:srcRect/>
          <a:stretch/>
        </p:blipFill>
        <p:spPr>
          <a:xfrm>
            <a:off x="0" y="0"/>
            <a:ext cx="7921869" cy="1689463"/>
          </a:xfrm>
          <a:prstGeom prst="rect">
            <a:avLst/>
          </a:prstGeom>
          <a:noFill/>
          <a:ln>
            <a:noFill/>
          </a:ln>
        </p:spPr>
      </p:pic>
      <p:sp>
        <p:nvSpPr>
          <p:cNvPr id="93" name="Google Shape;93;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7"/>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extLst>
      <p:ext uri="{BB962C8B-B14F-4D97-AF65-F5344CB8AC3E}">
        <p14:creationId xmlns:p14="http://schemas.microsoft.com/office/powerpoint/2010/main" val="370496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88921569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Montserrat Light" panose="020B0004030204060B03" pitchFamily="34" charset="0"/>
              </a:rPr>
              <a:pPr algn="r"/>
              <a:t>‹Nr.›</a:t>
            </a:fld>
            <a:endParaRPr lang="en-US" sz="900" b="1" i="0" dirty="0">
              <a:solidFill>
                <a:srgbClr val="3A9BF3"/>
              </a:solidFill>
              <a:latin typeface="Montserrat" pitchFamily="2" charset="77"/>
              <a:ea typeface="Montserrat Light"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 id="2147483664" r:id="rId4"/>
  </p:sldLayoutIdLst>
  <p:hf hdr="0"/>
  <p:txStyles>
    <p:title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p:titleStyle>
    <p:body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hyperlink" Target="https://github.com/camaraproject/Governance/blob/main/documentation/The-Ecosystem-for-Open-Gateway-NaaS-API-development.pdf" TargetMode="External"/><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7.bin"/><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13.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hyperlink" Target="https://github.com/camaraproject" TargetMode="Externa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notesSlide" Target="../notesSlides/notesSlide16.xml"/><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2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10.emf"/><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oleObject" Target="../embeddings/oleObject21.bin"/><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24.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5.pn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https://www.open-gateway.com/operators-map" TargetMode="External"/><Relationship Id="rId3" Type="http://schemas.openxmlformats.org/officeDocument/2006/relationships/notesSlide" Target="../notesSlides/notesSlide19.xm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slideLayout" Target="../slideLayouts/slideLayout3.xml"/><Relationship Id="rId16" Type="http://schemas.openxmlformats.org/officeDocument/2006/relationships/image" Target="../media/image74.png"/><Relationship Id="rId1" Type="http://schemas.openxmlformats.org/officeDocument/2006/relationships/tags" Target="../tags/tag2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7.emf"/><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oleObject" Target="../embeddings/oleObject26.bin"/><Relationship Id="rId9" Type="http://schemas.openxmlformats.org/officeDocument/2006/relationships/image" Target="../media/image69.png"/><Relationship Id="rId14" Type="http://schemas.openxmlformats.org/officeDocument/2006/relationships/hyperlink" Target="https://wiki.camaraproject.org/display/CAM/Meta-release+Fall24"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https://www.open-gateway.com/operators-map" TargetMode="External"/><Relationship Id="rId3" Type="http://schemas.openxmlformats.org/officeDocument/2006/relationships/notesSlide" Target="../notesSlides/notesSlide20.xml"/><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slideLayout" Target="../slideLayouts/slideLayout3.xml"/><Relationship Id="rId16" Type="http://schemas.openxmlformats.org/officeDocument/2006/relationships/image" Target="../media/image74.png"/><Relationship Id="rId1" Type="http://schemas.openxmlformats.org/officeDocument/2006/relationships/tags" Target="../tags/tag2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7.emf"/><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oleObject" Target="../embeddings/oleObject27.bin"/><Relationship Id="rId9" Type="http://schemas.openxmlformats.org/officeDocument/2006/relationships/image" Target="../media/image69.png"/><Relationship Id="rId14" Type="http://schemas.openxmlformats.org/officeDocument/2006/relationships/hyperlink" Target="https://wiki.camaraproject.org/display/CAM/Meta-release+Fall24"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0.xml"/><Relationship Id="rId5" Type="http://schemas.openxmlformats.org/officeDocument/2006/relationships/image" Target="../media/image7.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10.emf"/><Relationship Id="rId4"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notesSlide" Target="../notesSlides/notesSlide24.xml"/><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slideLayout" Target="../slideLayouts/slideLayout3.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tags" Target="../tags/tag33.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10.emf"/><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oleObject" Target="../embeddings/oleObject31.bin"/><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hyperlink" Target="https://www.open-gateway.com/operators-map" TargetMode="External"/><Relationship Id="rId5" Type="http://schemas.openxmlformats.org/officeDocument/2006/relationships/image" Target="../media/image7.emf"/><Relationship Id="rId4" Type="http://schemas.openxmlformats.org/officeDocument/2006/relationships/oleObject" Target="../embeddings/oleObject3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10.emf"/><Relationship Id="rId4" Type="http://schemas.openxmlformats.org/officeDocument/2006/relationships/oleObject" Target="../embeddings/oleObject33.bin"/></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27.xml"/><Relationship Id="rId7" Type="http://schemas.openxmlformats.org/officeDocument/2006/relationships/image" Target="../media/image102.png"/><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emf"/><Relationship Id="rId10" Type="http://schemas.openxmlformats.org/officeDocument/2006/relationships/image" Target="../media/image105.png"/><Relationship Id="rId4" Type="http://schemas.openxmlformats.org/officeDocument/2006/relationships/oleObject" Target="../embeddings/oleObject34.bin"/><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30.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notesSlide" Target="../notesSlides/notesSlide28.xml"/><Relationship Id="rId7" Type="http://schemas.openxmlformats.org/officeDocument/2006/relationships/image" Target="../media/image108.pn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107.png"/><Relationship Id="rId5" Type="http://schemas.openxmlformats.org/officeDocument/2006/relationships/image" Target="../media/image10.emf"/><Relationship Id="rId4" Type="http://schemas.openxmlformats.org/officeDocument/2006/relationships/oleObject" Target="../embeddings/oleObject35.bin"/><Relationship Id="rId9"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7.emf"/><Relationship Id="rId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9.xml"/><Relationship Id="rId6" Type="http://schemas.openxmlformats.org/officeDocument/2006/relationships/image" Target="../media/image111.png"/><Relationship Id="rId5" Type="http://schemas.openxmlformats.org/officeDocument/2006/relationships/image" Target="../media/image7.e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0.xml"/><Relationship Id="rId6" Type="http://schemas.openxmlformats.org/officeDocument/2006/relationships/image" Target="../media/image112.png"/><Relationship Id="rId5" Type="http://schemas.openxmlformats.org/officeDocument/2006/relationships/image" Target="../media/image7.emf"/><Relationship Id="rId4" Type="http://schemas.openxmlformats.org/officeDocument/2006/relationships/oleObject" Target="../embeddings/oleObject3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4.png"/><Relationship Id="rId2" Type="http://schemas.openxmlformats.org/officeDocument/2006/relationships/slideLayout" Target="../slideLayouts/slideLayout4.xml"/><Relationship Id="rId1" Type="http://schemas.openxmlformats.org/officeDocument/2006/relationships/tags" Target="../tags/tag41.xml"/><Relationship Id="rId6" Type="http://schemas.openxmlformats.org/officeDocument/2006/relationships/image" Target="../media/image113.png"/><Relationship Id="rId5" Type="http://schemas.openxmlformats.org/officeDocument/2006/relationships/image" Target="../media/image7.emf"/><Relationship Id="rId4" Type="http://schemas.openxmlformats.org/officeDocument/2006/relationships/oleObject" Target="../embeddings/oleObject3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42.xml"/><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camaraproject" TargetMode="External"/><Relationship Id="rId3" Type="http://schemas.openxmlformats.org/officeDocument/2006/relationships/notesSlide" Target="../notesSlides/notesSlide34.xml"/><Relationship Id="rId7" Type="http://schemas.openxmlformats.org/officeDocument/2006/relationships/image" Target="../media/image115.png"/><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hyperlink" Target="mailto:all+subscribe@lists.camaraproject.org" TargetMode="External"/><Relationship Id="rId5" Type="http://schemas.openxmlformats.org/officeDocument/2006/relationships/image" Target="../media/image10.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7.png"/><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16.png"/><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19.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118.png"/><Relationship Id="rId5" Type="http://schemas.openxmlformats.org/officeDocument/2006/relationships/image" Target="../media/image10.emf"/><Relationship Id="rId4" Type="http://schemas.openxmlformats.org/officeDocument/2006/relationships/oleObject" Target="../embeddings/oleObject4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6.xml"/><Relationship Id="rId6" Type="http://schemas.openxmlformats.org/officeDocument/2006/relationships/image" Target="../media/image120.png"/><Relationship Id="rId5" Type="http://schemas.openxmlformats.org/officeDocument/2006/relationships/image" Target="../media/image10.emf"/><Relationship Id="rId4" Type="http://schemas.openxmlformats.org/officeDocument/2006/relationships/oleObject" Target="../embeddings/oleObject44.bin"/></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emf"/><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oleObject" Target="../embeddings/oleObject9.bin"/><Relationship Id="rId9" Type="http://schemas.openxmlformats.org/officeDocument/2006/relationships/image" Target="../media/image16.sv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47.xml"/><Relationship Id="rId6" Type="http://schemas.openxmlformats.org/officeDocument/2006/relationships/image" Target="../media/image121.png"/><Relationship Id="rId5" Type="http://schemas.openxmlformats.org/officeDocument/2006/relationships/image" Target="../media/image10.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39.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8.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6.bin"/><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126.svg"/><Relationship Id="rId18" Type="http://schemas.openxmlformats.org/officeDocument/2006/relationships/image" Target="../media/image131.png"/><Relationship Id="rId3" Type="http://schemas.openxmlformats.org/officeDocument/2006/relationships/tags" Target="../tags/tag51.xml"/><Relationship Id="rId21" Type="http://schemas.openxmlformats.org/officeDocument/2006/relationships/image" Target="../media/image134.svg"/><Relationship Id="rId7" Type="http://schemas.openxmlformats.org/officeDocument/2006/relationships/notesSlide" Target="../notesSlides/notesSlide40.xml"/><Relationship Id="rId12" Type="http://schemas.openxmlformats.org/officeDocument/2006/relationships/image" Target="../media/image125.png"/><Relationship Id="rId17" Type="http://schemas.openxmlformats.org/officeDocument/2006/relationships/image" Target="../media/image130.svg"/><Relationship Id="rId2" Type="http://schemas.openxmlformats.org/officeDocument/2006/relationships/tags" Target="../tags/tag50.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tags" Target="../tags/tag49.xml"/><Relationship Id="rId6" Type="http://schemas.openxmlformats.org/officeDocument/2006/relationships/slideLayout" Target="../slideLayouts/slideLayout3.xml"/><Relationship Id="rId11" Type="http://schemas.openxmlformats.org/officeDocument/2006/relationships/image" Target="../media/image124.svg"/><Relationship Id="rId5" Type="http://schemas.openxmlformats.org/officeDocument/2006/relationships/tags" Target="../tags/tag53.xml"/><Relationship Id="rId15" Type="http://schemas.openxmlformats.org/officeDocument/2006/relationships/image" Target="../media/image128.svg"/><Relationship Id="rId10" Type="http://schemas.openxmlformats.org/officeDocument/2006/relationships/image" Target="../media/image123.png"/><Relationship Id="rId19" Type="http://schemas.openxmlformats.org/officeDocument/2006/relationships/image" Target="../media/image132.svg"/><Relationship Id="rId4" Type="http://schemas.openxmlformats.org/officeDocument/2006/relationships/tags" Target="../tags/tag52.xml"/><Relationship Id="rId9" Type="http://schemas.openxmlformats.org/officeDocument/2006/relationships/image" Target="../media/image7.emf"/><Relationship Id="rId1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4.xml"/><Relationship Id="rId5" Type="http://schemas.openxmlformats.org/officeDocument/2006/relationships/image" Target="../media/image7.emf"/><Relationship Id="rId4"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5.xml"/><Relationship Id="rId5" Type="http://schemas.openxmlformats.org/officeDocument/2006/relationships/image" Target="../media/image7.emf"/><Relationship Id="rId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6.xml"/><Relationship Id="rId6" Type="http://schemas.openxmlformats.org/officeDocument/2006/relationships/hyperlink" Target="https://enrollment.lfx.linuxfoundation.org/?project=camarafund" TargetMode="External"/><Relationship Id="rId5" Type="http://schemas.openxmlformats.org/officeDocument/2006/relationships/image" Target="../media/image7.emf"/><Relationship Id="rId4" Type="http://schemas.openxmlformats.org/officeDocument/2006/relationships/oleObject" Target="../embeddings/oleObject50.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57.xml"/><Relationship Id="rId5" Type="http://schemas.openxmlformats.org/officeDocument/2006/relationships/image" Target="../media/image10.emf"/><Relationship Id="rId4" Type="http://schemas.openxmlformats.org/officeDocument/2006/relationships/oleObject" Target="../embeddings/oleObject51.bin"/></Relationships>
</file>

<file path=ppt/slides/_rels/slide47.xml.rels><?xml version="1.0" encoding="UTF-8" standalone="yes"?>
<Relationships xmlns="http://schemas.openxmlformats.org/package/2006/relationships"><Relationship Id="rId8" Type="http://schemas.openxmlformats.org/officeDocument/2006/relationships/hyperlink" Target="mailto:adm@lists.camaraproject.org" TargetMode="External"/><Relationship Id="rId3" Type="http://schemas.openxmlformats.org/officeDocument/2006/relationships/notesSlide" Target="../notesSlides/notesSlide45.xml"/><Relationship Id="rId7" Type="http://schemas.openxmlformats.org/officeDocument/2006/relationships/hyperlink" Target="mailto:all+subscribe@lists.camaraproject.org" TargetMode="External"/><Relationship Id="rId2" Type="http://schemas.openxmlformats.org/officeDocument/2006/relationships/slideLayout" Target="../slideLayouts/slideLayout3.xml"/><Relationship Id="rId1" Type="http://schemas.openxmlformats.org/officeDocument/2006/relationships/tags" Target="../tags/tag58.xml"/><Relationship Id="rId6" Type="http://schemas.openxmlformats.org/officeDocument/2006/relationships/hyperlink" Target="https://github.com/camaraproject" TargetMode="External"/><Relationship Id="rId5" Type="http://schemas.openxmlformats.org/officeDocument/2006/relationships/image" Target="../media/image10.emf"/><Relationship Id="rId10" Type="http://schemas.openxmlformats.org/officeDocument/2006/relationships/image" Target="../media/image135.png"/><Relationship Id="rId4" Type="http://schemas.openxmlformats.org/officeDocument/2006/relationships/oleObject" Target="../embeddings/oleObject52.bin"/><Relationship Id="rId9" Type="http://schemas.openxmlformats.org/officeDocument/2006/relationships/hyperlink" Target="https://enrollment.lfx.linuxfoundation.org/?project=camarafund"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9.xml"/><Relationship Id="rId6" Type="http://schemas.openxmlformats.org/officeDocument/2006/relationships/image" Target="../media/image136.png"/><Relationship Id="rId5" Type="http://schemas.openxmlformats.org/officeDocument/2006/relationships/image" Target="../media/image7.emf"/><Relationship Id="rId4" Type="http://schemas.openxmlformats.org/officeDocument/2006/relationships/oleObject" Target="../embeddings/oleObject5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8.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10.emf"/><Relationship Id="rId10" Type="http://schemas.openxmlformats.org/officeDocument/2006/relationships/image" Target="../media/image30.png"/><Relationship Id="rId4" Type="http://schemas.openxmlformats.org/officeDocument/2006/relationships/oleObject" Target="../embeddings/oleObject13.bin"/><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10.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ADED32C-17B3-C893-82D3-8FEACA3C961B}"/>
              </a:ext>
            </a:extLst>
          </p:cNvPr>
          <p:cNvGraphicFramePr>
            <a:graphicFrameLocks noChangeAspect="1"/>
          </p:cNvGraphicFramePr>
          <p:nvPr>
            <p:custDataLst>
              <p:tags r:id="rId1"/>
            </p:custDataLst>
            <p:extLst>
              <p:ext uri="{D42A27DB-BD31-4B8C-83A1-F6EECF244321}">
                <p14:modId xmlns:p14="http://schemas.microsoft.com/office/powerpoint/2010/main" val="1914828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9ADED32C-17B3-C893-82D3-8FEACA3C96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13.09.2024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285418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6"/>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4176001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6"/>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7"/>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8B73209F-FE3D-1E9D-1607-973DC1876F00}"/>
              </a:ext>
            </a:extLst>
          </p:cNvPr>
          <p:cNvGraphicFramePr>
            <a:graphicFrameLocks noChangeAspect="1"/>
          </p:cNvGraphicFramePr>
          <p:nvPr>
            <p:custDataLst>
              <p:tags r:id="rId1"/>
            </p:custDataLst>
            <p:extLst>
              <p:ext uri="{D42A27DB-BD31-4B8C-83A1-F6EECF244321}">
                <p14:modId xmlns:p14="http://schemas.microsoft.com/office/powerpoint/2010/main" val="1869299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8" name="think-cell data - do not delete" hidden="1">
                        <a:extLst>
                          <a:ext uri="{FF2B5EF4-FFF2-40B4-BE49-F238E27FC236}">
                            <a16:creationId xmlns:a16="http://schemas.microsoft.com/office/drawing/2014/main" id="{8B73209F-FE3D-1E9D-1607-973DC1876F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1198;p225">
            <a:extLst>
              <a:ext uri="{FF2B5EF4-FFF2-40B4-BE49-F238E27FC236}">
                <a16:creationId xmlns:a16="http://schemas.microsoft.com/office/drawing/2014/main" id="{2B1D335B-A61E-421E-AB5B-D76497F2A2E6}"/>
              </a:ext>
            </a:extLst>
          </p:cNvPr>
          <p:cNvSpPr txBox="1"/>
          <p:nvPr/>
        </p:nvSpPr>
        <p:spPr>
          <a:xfrm>
            <a:off x="5294305" y="5536266"/>
            <a:ext cx="822484"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5GFF</a:t>
            </a:r>
            <a:endParaRPr sz="1300" b="1">
              <a:latin typeface="Montserrat Light" panose="00000400000000000000" pitchFamily="2" charset="0"/>
              <a:ea typeface="Montserrat Light"/>
              <a:cs typeface="Montserrat Light"/>
              <a:sym typeface="Montserrat Light"/>
            </a:endParaRPr>
          </a:p>
        </p:txBody>
      </p:sp>
      <p:sp>
        <p:nvSpPr>
          <p:cNvPr id="5" name="Google Shape;1201;p225">
            <a:extLst>
              <a:ext uri="{FF2B5EF4-FFF2-40B4-BE49-F238E27FC236}">
                <a16:creationId xmlns:a16="http://schemas.microsoft.com/office/drawing/2014/main" id="{F7E8B14C-278C-49DC-9398-1A40861C5242}"/>
              </a:ext>
            </a:extLst>
          </p:cNvPr>
          <p:cNvSpPr txBox="1"/>
          <p:nvPr/>
        </p:nvSpPr>
        <p:spPr>
          <a:xfrm>
            <a:off x="5016003" y="5050541"/>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Developer Engagement</a:t>
            </a:r>
            <a:endParaRPr sz="1100">
              <a:latin typeface="Montserrat Light" panose="00000400000000000000" pitchFamily="2" charset="0"/>
              <a:ea typeface="Montserrat Light"/>
              <a:cs typeface="Montserrat Light"/>
              <a:sym typeface="Montserrat Light"/>
            </a:endParaRPr>
          </a:p>
        </p:txBody>
      </p:sp>
      <p:sp>
        <p:nvSpPr>
          <p:cNvPr id="6" name="Google Shape;1202;p225">
            <a:extLst>
              <a:ext uri="{FF2B5EF4-FFF2-40B4-BE49-F238E27FC236}">
                <a16:creationId xmlns:a16="http://schemas.microsoft.com/office/drawing/2014/main" id="{D6E7052E-701C-461A-958D-607504006E33}"/>
              </a:ext>
            </a:extLst>
          </p:cNvPr>
          <p:cNvSpPr/>
          <p:nvPr/>
        </p:nvSpPr>
        <p:spPr>
          <a:xfrm>
            <a:off x="4082578" y="2837204"/>
            <a:ext cx="3197618" cy="3206435"/>
          </a:xfrm>
          <a:prstGeom prst="ellipse">
            <a:avLst/>
          </a:prstGeom>
          <a:solidFill>
            <a:schemeClr val="lt1"/>
          </a:solid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7" name="Google Shape;1203;p225">
            <a:extLst>
              <a:ext uri="{FF2B5EF4-FFF2-40B4-BE49-F238E27FC236}">
                <a16:creationId xmlns:a16="http://schemas.microsoft.com/office/drawing/2014/main" id="{7C98CFFD-CB74-46A9-B172-CD0E7C63EA29}"/>
              </a:ext>
            </a:extLst>
          </p:cNvPr>
          <p:cNvSpPr/>
          <p:nvPr/>
        </p:nvSpPr>
        <p:spPr>
          <a:xfrm>
            <a:off x="5185547"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8" name="Google Shape;1204;p225">
            <a:extLst>
              <a:ext uri="{FF2B5EF4-FFF2-40B4-BE49-F238E27FC236}">
                <a16:creationId xmlns:a16="http://schemas.microsoft.com/office/drawing/2014/main" id="{0B9E1DB0-1EF1-4ED6-922C-A34404D91234}"/>
              </a:ext>
            </a:extLst>
          </p:cNvPr>
          <p:cNvSpPr/>
          <p:nvPr/>
        </p:nvSpPr>
        <p:spPr>
          <a:xfrm>
            <a:off x="2983834"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10" name="Google Shape;1206;p225">
            <a:extLst>
              <a:ext uri="{FF2B5EF4-FFF2-40B4-BE49-F238E27FC236}">
                <a16:creationId xmlns:a16="http://schemas.microsoft.com/office/drawing/2014/main" id="{34A67210-001F-4FA0-BC53-92E8994D0279}"/>
              </a:ext>
            </a:extLst>
          </p:cNvPr>
          <p:cNvSpPr txBox="1"/>
          <p:nvPr/>
        </p:nvSpPr>
        <p:spPr>
          <a:xfrm>
            <a:off x="6110853" y="2223202"/>
            <a:ext cx="2109015" cy="523189"/>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Business templates for Northbound and E/W</a:t>
            </a:r>
            <a:endParaRPr dirty="0">
              <a:sym typeface="Montserrat Light"/>
            </a:endParaRPr>
          </a:p>
        </p:txBody>
      </p:sp>
      <p:sp>
        <p:nvSpPr>
          <p:cNvPr id="12" name="Google Shape;1208;p225">
            <a:extLst>
              <a:ext uri="{FF2B5EF4-FFF2-40B4-BE49-F238E27FC236}">
                <a16:creationId xmlns:a16="http://schemas.microsoft.com/office/drawing/2014/main" id="{C4BE3FF7-D33D-4FE7-9290-09F05906E66C}"/>
              </a:ext>
            </a:extLst>
          </p:cNvPr>
          <p:cNvSpPr txBox="1"/>
          <p:nvPr/>
        </p:nvSpPr>
        <p:spPr>
          <a:xfrm>
            <a:off x="4309808" y="4595476"/>
            <a:ext cx="2012963" cy="861743"/>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Operate API definition</a:t>
            </a:r>
            <a:endParaRPr dirty="0">
              <a:sym typeface="Montserrat Light"/>
            </a:endParaRPr>
          </a:p>
          <a:p>
            <a:pPr algn="ctr"/>
            <a:r>
              <a:rPr lang="en-US" dirty="0">
                <a:sym typeface="Montserrat Light"/>
              </a:rPr>
              <a:t>(catalogue and order management, on-/offboarding, billing)</a:t>
            </a:r>
            <a:endParaRPr dirty="0">
              <a:sym typeface="Montserrat Light"/>
            </a:endParaRPr>
          </a:p>
        </p:txBody>
      </p:sp>
      <p:sp>
        <p:nvSpPr>
          <p:cNvPr id="13" name="Google Shape;1209;p225">
            <a:extLst>
              <a:ext uri="{FF2B5EF4-FFF2-40B4-BE49-F238E27FC236}">
                <a16:creationId xmlns:a16="http://schemas.microsoft.com/office/drawing/2014/main" id="{26207346-6414-4BEC-B3E9-EB470D4426DD}"/>
              </a:ext>
            </a:extLst>
          </p:cNvPr>
          <p:cNvSpPr txBox="1"/>
          <p:nvPr/>
        </p:nvSpPr>
        <p:spPr>
          <a:xfrm>
            <a:off x="7119161" y="3306081"/>
            <a:ext cx="1041394"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East-West Federation</a:t>
            </a:r>
            <a:endParaRPr sz="1100">
              <a:latin typeface="Montserrat Light" panose="00000400000000000000" pitchFamily="2" charset="0"/>
              <a:ea typeface="Montserrat Light"/>
              <a:cs typeface="Montserrat Light"/>
              <a:sym typeface="Montserrat Light"/>
            </a:endParaRPr>
          </a:p>
        </p:txBody>
      </p:sp>
      <p:sp>
        <p:nvSpPr>
          <p:cNvPr id="14" name="Google Shape;1210;p225">
            <a:extLst>
              <a:ext uri="{FF2B5EF4-FFF2-40B4-BE49-F238E27FC236}">
                <a16:creationId xmlns:a16="http://schemas.microsoft.com/office/drawing/2014/main" id="{C61BE2A1-1BBE-44FB-A57E-D0F2B9708F69}"/>
              </a:ext>
            </a:extLst>
          </p:cNvPr>
          <p:cNvSpPr txBox="1"/>
          <p:nvPr/>
        </p:nvSpPr>
        <p:spPr>
          <a:xfrm>
            <a:off x="3554909" y="2166770"/>
            <a:ext cx="132185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Medium" panose="00000600000000000000" pitchFamily="2" charset="0"/>
                <a:ea typeface="Montserrat Light"/>
                <a:cs typeface="Montserrat Light"/>
                <a:sym typeface="Montserrat Light"/>
              </a:rPr>
              <a:t>API definition</a:t>
            </a:r>
            <a:endParaRPr sz="1100" dirty="0">
              <a:latin typeface="Montserrat Medium" panose="00000600000000000000" pitchFamily="2" charset="0"/>
              <a:ea typeface="Montserrat Light"/>
              <a:cs typeface="Montserrat Light"/>
              <a:sym typeface="Montserrat Light"/>
            </a:endParaRPr>
          </a:p>
        </p:txBody>
      </p:sp>
      <p:sp>
        <p:nvSpPr>
          <p:cNvPr id="15" name="Google Shape;1211;p225">
            <a:extLst>
              <a:ext uri="{FF2B5EF4-FFF2-40B4-BE49-F238E27FC236}">
                <a16:creationId xmlns:a16="http://schemas.microsoft.com/office/drawing/2014/main" id="{D8860CDA-2C17-4FD8-9780-135952CE7EDA}"/>
              </a:ext>
            </a:extLst>
          </p:cNvPr>
          <p:cNvSpPr txBox="1"/>
          <p:nvPr/>
        </p:nvSpPr>
        <p:spPr>
          <a:xfrm>
            <a:off x="5074402" y="2368463"/>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Developer Engagement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16" name="Google Shape;1212;p225">
            <a:extLst>
              <a:ext uri="{FF2B5EF4-FFF2-40B4-BE49-F238E27FC236}">
                <a16:creationId xmlns:a16="http://schemas.microsoft.com/office/drawing/2014/main" id="{08763546-8188-4AC4-B7B0-FF1A7EBD6F9D}"/>
              </a:ext>
            </a:extLst>
          </p:cNvPr>
          <p:cNvSpPr txBox="1"/>
          <p:nvPr/>
        </p:nvSpPr>
        <p:spPr>
          <a:xfrm>
            <a:off x="6452015" y="2785033"/>
            <a:ext cx="1796737" cy="353913"/>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Playbooks</a:t>
            </a:r>
            <a:endParaRPr dirty="0">
              <a:sym typeface="Montserrat Light"/>
            </a:endParaRPr>
          </a:p>
        </p:txBody>
      </p:sp>
      <p:sp>
        <p:nvSpPr>
          <p:cNvPr id="17" name="Google Shape;1213;p225">
            <a:extLst>
              <a:ext uri="{FF2B5EF4-FFF2-40B4-BE49-F238E27FC236}">
                <a16:creationId xmlns:a16="http://schemas.microsoft.com/office/drawing/2014/main" id="{3E5F45EA-FA31-4C18-ADEC-DC5E1EF48221}"/>
              </a:ext>
            </a:extLst>
          </p:cNvPr>
          <p:cNvSpPr txBox="1"/>
          <p:nvPr/>
        </p:nvSpPr>
        <p:spPr>
          <a:xfrm>
            <a:off x="5029489" y="5593518"/>
            <a:ext cx="1321850"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TMForum</a:t>
            </a:r>
            <a:endParaRPr sz="1300" b="1">
              <a:latin typeface="Montserrat Light" panose="00000400000000000000" pitchFamily="2" charset="0"/>
              <a:ea typeface="Montserrat Light"/>
              <a:cs typeface="Montserrat Light"/>
              <a:sym typeface="Montserrat Light"/>
            </a:endParaRPr>
          </a:p>
        </p:txBody>
      </p:sp>
      <p:sp>
        <p:nvSpPr>
          <p:cNvPr id="18" name="Google Shape;1214;p225">
            <a:extLst>
              <a:ext uri="{FF2B5EF4-FFF2-40B4-BE49-F238E27FC236}">
                <a16:creationId xmlns:a16="http://schemas.microsoft.com/office/drawing/2014/main" id="{CDB6156F-085C-4E0E-BE5B-024CEA4D362B}"/>
              </a:ext>
            </a:extLst>
          </p:cNvPr>
          <p:cNvSpPr txBox="1"/>
          <p:nvPr/>
        </p:nvSpPr>
        <p:spPr>
          <a:xfrm>
            <a:off x="6068193" y="4911157"/>
            <a:ext cx="1171644" cy="52319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Catalyst programs</a:t>
            </a:r>
            <a:endParaRPr sz="1100" dirty="0">
              <a:latin typeface="Montserrat Light" panose="00000400000000000000" pitchFamily="2" charset="0"/>
              <a:ea typeface="Montserrat Light"/>
              <a:cs typeface="Montserrat Light"/>
              <a:sym typeface="Montserrat Light"/>
            </a:endParaRPr>
          </a:p>
        </p:txBody>
      </p:sp>
      <p:sp>
        <p:nvSpPr>
          <p:cNvPr id="19" name="Google Shape;1215;p225">
            <a:extLst>
              <a:ext uri="{FF2B5EF4-FFF2-40B4-BE49-F238E27FC236}">
                <a16:creationId xmlns:a16="http://schemas.microsoft.com/office/drawing/2014/main" id="{8E387D41-5B9B-4679-9ED9-845E88229392}"/>
              </a:ext>
            </a:extLst>
          </p:cNvPr>
          <p:cNvSpPr txBox="1"/>
          <p:nvPr/>
        </p:nvSpPr>
        <p:spPr>
          <a:xfrm>
            <a:off x="5208454" y="2925535"/>
            <a:ext cx="994185" cy="692467"/>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Open </a:t>
            </a:r>
            <a:endParaRPr dirty="0">
              <a:sym typeface="Montserrat Light"/>
            </a:endParaRPr>
          </a:p>
          <a:p>
            <a:pPr algn="ctr"/>
            <a:r>
              <a:rPr lang="en-US" dirty="0">
                <a:sym typeface="Montserrat Light"/>
              </a:rPr>
              <a:t>API Ecosystem</a:t>
            </a:r>
            <a:endParaRPr dirty="0">
              <a:sym typeface="Montserrat Light"/>
            </a:endParaRPr>
          </a:p>
        </p:txBody>
      </p:sp>
      <p:pic>
        <p:nvPicPr>
          <p:cNvPr id="22" name="Google Shape;1218;p225">
            <a:extLst>
              <a:ext uri="{FF2B5EF4-FFF2-40B4-BE49-F238E27FC236}">
                <a16:creationId xmlns:a16="http://schemas.microsoft.com/office/drawing/2014/main" id="{136F1FA0-07BD-4AAA-B7E2-4854FE27DAC5}"/>
              </a:ext>
            </a:extLst>
          </p:cNvPr>
          <p:cNvPicPr preferRelativeResize="0"/>
          <p:nvPr/>
        </p:nvPicPr>
        <p:blipFill rotWithShape="1">
          <a:blip r:embed="rId6">
            <a:alphaModFix/>
          </a:blip>
          <a:srcRect t="37557" b="38852"/>
          <a:stretch/>
        </p:blipFill>
        <p:spPr>
          <a:xfrm>
            <a:off x="6187837" y="1595964"/>
            <a:ext cx="1383047" cy="327160"/>
          </a:xfrm>
          <a:prstGeom prst="rect">
            <a:avLst/>
          </a:prstGeom>
          <a:noFill/>
          <a:ln>
            <a:noFill/>
          </a:ln>
        </p:spPr>
      </p:pic>
      <p:pic>
        <p:nvPicPr>
          <p:cNvPr id="23" name="Google Shape;1219;p225">
            <a:extLst>
              <a:ext uri="{FF2B5EF4-FFF2-40B4-BE49-F238E27FC236}">
                <a16:creationId xmlns:a16="http://schemas.microsoft.com/office/drawing/2014/main" id="{34FE5966-A8D6-476F-B40A-D2D51039ECC2}"/>
              </a:ext>
            </a:extLst>
          </p:cNvPr>
          <p:cNvPicPr preferRelativeResize="0"/>
          <p:nvPr/>
        </p:nvPicPr>
        <p:blipFill rotWithShape="1">
          <a:blip r:embed="rId7">
            <a:alphaModFix/>
          </a:blip>
          <a:srcRect t="34778" b="37294"/>
          <a:stretch/>
        </p:blipFill>
        <p:spPr>
          <a:xfrm>
            <a:off x="4896646" y="5444242"/>
            <a:ext cx="1477497" cy="413779"/>
          </a:xfrm>
          <a:prstGeom prst="rect">
            <a:avLst/>
          </a:prstGeom>
          <a:noFill/>
          <a:ln>
            <a:noFill/>
          </a:ln>
        </p:spPr>
      </p:pic>
      <p:sp>
        <p:nvSpPr>
          <p:cNvPr id="24" name="Google Shape;1220;p225">
            <a:extLst>
              <a:ext uri="{FF2B5EF4-FFF2-40B4-BE49-F238E27FC236}">
                <a16:creationId xmlns:a16="http://schemas.microsoft.com/office/drawing/2014/main" id="{37D25410-6CC7-4C78-8375-AE555440A3A4}"/>
              </a:ext>
            </a:extLst>
          </p:cNvPr>
          <p:cNvSpPr txBox="1"/>
          <p:nvPr/>
        </p:nvSpPr>
        <p:spPr>
          <a:xfrm>
            <a:off x="3114022" y="2640805"/>
            <a:ext cx="1811774"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Drive API Adoption (customers/developers and operators)</a:t>
            </a:r>
            <a:endParaRPr sz="1100" dirty="0">
              <a:latin typeface="Montserrat Light" panose="00000400000000000000" pitchFamily="2" charset="0"/>
              <a:ea typeface="Montserrat Light"/>
              <a:cs typeface="Montserrat Light"/>
              <a:sym typeface="Montserrat Light"/>
            </a:endParaRPr>
          </a:p>
        </p:txBody>
      </p:sp>
      <p:sp>
        <p:nvSpPr>
          <p:cNvPr id="25" name="Google Shape;1221;p225">
            <a:extLst>
              <a:ext uri="{FF2B5EF4-FFF2-40B4-BE49-F238E27FC236}">
                <a16:creationId xmlns:a16="http://schemas.microsoft.com/office/drawing/2014/main" id="{4FCC7ECD-A29F-4B2B-9F7F-7CDBF04C4E9F}"/>
              </a:ext>
            </a:extLst>
          </p:cNvPr>
          <p:cNvSpPr txBox="1"/>
          <p:nvPr/>
        </p:nvSpPr>
        <p:spPr>
          <a:xfrm>
            <a:off x="5929672" y="3839164"/>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6" name="Google Shape;1222;p225">
            <a:extLst>
              <a:ext uri="{FF2B5EF4-FFF2-40B4-BE49-F238E27FC236}">
                <a16:creationId xmlns:a16="http://schemas.microsoft.com/office/drawing/2014/main" id="{41726A84-89A2-4C33-967C-BDD9EB72B9FA}"/>
              </a:ext>
            </a:extLst>
          </p:cNvPr>
          <p:cNvPicPr preferRelativeResize="0"/>
          <p:nvPr/>
        </p:nvPicPr>
        <p:blipFill>
          <a:blip r:embed="rId8">
            <a:alphaModFix/>
          </a:blip>
          <a:stretch>
            <a:fillRect/>
          </a:stretch>
        </p:blipFill>
        <p:spPr>
          <a:xfrm>
            <a:off x="3696965" y="1615404"/>
            <a:ext cx="1771382" cy="341960"/>
          </a:xfrm>
          <a:prstGeom prst="rect">
            <a:avLst/>
          </a:prstGeom>
          <a:noFill/>
          <a:ln>
            <a:noFill/>
          </a:ln>
        </p:spPr>
      </p:pic>
      <p:sp>
        <p:nvSpPr>
          <p:cNvPr id="30" name="Google Shape;1221;p225">
            <a:extLst>
              <a:ext uri="{FF2B5EF4-FFF2-40B4-BE49-F238E27FC236}">
                <a16:creationId xmlns:a16="http://schemas.microsoft.com/office/drawing/2014/main" id="{9CB28504-9091-7CA9-31FC-B36C41104267}"/>
              </a:ext>
            </a:extLst>
          </p:cNvPr>
          <p:cNvSpPr txBox="1"/>
          <p:nvPr/>
        </p:nvSpPr>
        <p:spPr>
          <a:xfrm>
            <a:off x="4170003" y="3777957"/>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31" name="Google Shape;1221;p225">
            <a:extLst>
              <a:ext uri="{FF2B5EF4-FFF2-40B4-BE49-F238E27FC236}">
                <a16:creationId xmlns:a16="http://schemas.microsoft.com/office/drawing/2014/main" id="{76EB3D38-08F4-1669-1F97-C261CCE538A0}"/>
              </a:ext>
            </a:extLst>
          </p:cNvPr>
          <p:cNvSpPr txBox="1"/>
          <p:nvPr/>
        </p:nvSpPr>
        <p:spPr>
          <a:xfrm>
            <a:off x="5030013" y="2014191"/>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9" name="Grafik 28">
            <a:extLst>
              <a:ext uri="{FF2B5EF4-FFF2-40B4-BE49-F238E27FC236}">
                <a16:creationId xmlns:a16="http://schemas.microsoft.com/office/drawing/2014/main" id="{C2E786A4-5F0B-CB1C-0F63-ECBF3E94ED83}"/>
              </a:ext>
            </a:extLst>
          </p:cNvPr>
          <p:cNvPicPr>
            <a:picLocks noChangeAspect="1"/>
          </p:cNvPicPr>
          <p:nvPr/>
        </p:nvPicPr>
        <p:blipFill>
          <a:blip r:embed="rId9"/>
          <a:stretch>
            <a:fillRect/>
          </a:stretch>
        </p:blipFill>
        <p:spPr>
          <a:xfrm>
            <a:off x="6193197" y="1903039"/>
            <a:ext cx="1377688" cy="233947"/>
          </a:xfrm>
          <a:prstGeom prst="rect">
            <a:avLst/>
          </a:prstGeom>
        </p:spPr>
      </p:pic>
      <p:sp>
        <p:nvSpPr>
          <p:cNvPr id="2" name="Title 1">
            <a:extLst>
              <a:ext uri="{FF2B5EF4-FFF2-40B4-BE49-F238E27FC236}">
                <a16:creationId xmlns:a16="http://schemas.microsoft.com/office/drawing/2014/main" id="{CE7E0EB0-1648-4EE3-A07F-7666A45159DB}"/>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p>
        </p:txBody>
      </p:sp>
      <p:sp>
        <p:nvSpPr>
          <p:cNvPr id="32" name="Google Shape;1210;p225">
            <a:extLst>
              <a:ext uri="{FF2B5EF4-FFF2-40B4-BE49-F238E27FC236}">
                <a16:creationId xmlns:a16="http://schemas.microsoft.com/office/drawing/2014/main" id="{E7807CDA-8ACC-D654-7047-C8A7149FD82B}"/>
              </a:ext>
            </a:extLst>
          </p:cNvPr>
          <p:cNvSpPr txBox="1"/>
          <p:nvPr/>
        </p:nvSpPr>
        <p:spPr>
          <a:xfrm>
            <a:off x="534505" y="2705554"/>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Service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3" name="Google Shape;1210;p225">
            <a:extLst>
              <a:ext uri="{FF2B5EF4-FFF2-40B4-BE49-F238E27FC236}">
                <a16:creationId xmlns:a16="http://schemas.microsoft.com/office/drawing/2014/main" id="{63F49DF2-821D-9DB4-79D1-2B248306CB7E}"/>
              </a:ext>
            </a:extLst>
          </p:cNvPr>
          <p:cNvSpPr txBox="1"/>
          <p:nvPr/>
        </p:nvSpPr>
        <p:spPr>
          <a:xfrm>
            <a:off x="8768778" y="2633670"/>
            <a:ext cx="214164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Standardization of distribution channels</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4" name="Google Shape;1210;p225">
            <a:extLst>
              <a:ext uri="{FF2B5EF4-FFF2-40B4-BE49-F238E27FC236}">
                <a16:creationId xmlns:a16="http://schemas.microsoft.com/office/drawing/2014/main" id="{DF83ADEB-E95C-4D23-A913-08567E16D765}"/>
              </a:ext>
            </a:extLst>
          </p:cNvPr>
          <p:cNvSpPr txBox="1"/>
          <p:nvPr/>
        </p:nvSpPr>
        <p:spPr>
          <a:xfrm>
            <a:off x="6649552" y="5652929"/>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Operate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Tree>
    <p:extLst>
      <p:ext uri="{BB962C8B-B14F-4D97-AF65-F5344CB8AC3E}">
        <p14:creationId xmlns:p14="http://schemas.microsoft.com/office/powerpoint/2010/main" val="28864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4093755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Montserrat Light"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Montserrat Light"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Montserrat Light" panose="020B0604020202020204" pitchFamily="34" charset="0"/>
              <a:buChar char="•"/>
            </a:pPr>
            <a:r>
              <a:rPr lang="en-US" sz="1600" dirty="0"/>
              <a:t>Create test plans / cases / tools from an API consumer perspective</a:t>
            </a:r>
          </a:p>
          <a:p>
            <a:pPr marL="285750" indent="-285750">
              <a:buFont typeface="Montserrat Light"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Montserrat Light"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Montserrat Light"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Montserrat Light" panose="020B0604020202020204" pitchFamily="34" charset="0"/>
              <a:buChar char="•"/>
            </a:pPr>
            <a:r>
              <a:rPr lang="en-US" sz="1600" dirty="0"/>
              <a:t>Optionally Service API and Service Management API code and</a:t>
            </a:r>
          </a:p>
          <a:p>
            <a:pPr marL="285750" indent="-285750">
              <a:buFont typeface="Montserrat Light"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6"/>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1512932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API </a:t>
            </a:r>
            <a:br>
              <a:rPr lang="de-DE" dirty="0"/>
            </a:br>
            <a:r>
              <a:rPr lang="de-DE" dirty="0"/>
              <a:t>Distribution Options</a:t>
            </a:r>
          </a:p>
        </p:txBody>
      </p:sp>
      <p:sp>
        <p:nvSpPr>
          <p:cNvPr id="12" name="TextBox 130">
            <a:extLst>
              <a:ext uri="{FF2B5EF4-FFF2-40B4-BE49-F238E27FC236}">
                <a16:creationId xmlns:a16="http://schemas.microsoft.com/office/drawing/2014/main" id="{F0EEC9D0-1860-C688-7904-3064792BF73F}"/>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Single-Operator Relationship</a:t>
            </a:r>
          </a:p>
        </p:txBody>
      </p:sp>
      <p:cxnSp>
        <p:nvCxnSpPr>
          <p:cNvPr id="13" name="Straight Connector 129">
            <a:extLst>
              <a:ext uri="{FF2B5EF4-FFF2-40B4-BE49-F238E27FC236}">
                <a16:creationId xmlns:a16="http://schemas.microsoft.com/office/drawing/2014/main" id="{51A2FF9A-D914-48C8-37AB-91CC26C0F9D9}"/>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 name="Gruppieren 13">
            <a:extLst>
              <a:ext uri="{FF2B5EF4-FFF2-40B4-BE49-F238E27FC236}">
                <a16:creationId xmlns:a16="http://schemas.microsoft.com/office/drawing/2014/main" id="{6B7FE80A-1EFC-C917-D8F2-BFB1AB1DA94A}"/>
              </a:ext>
            </a:extLst>
          </p:cNvPr>
          <p:cNvGrpSpPr/>
          <p:nvPr/>
        </p:nvGrpSpPr>
        <p:grpSpPr>
          <a:xfrm>
            <a:off x="6595882" y="4083162"/>
            <a:ext cx="3583625" cy="352753"/>
            <a:chOff x="6481641" y="3958307"/>
            <a:chExt cx="3583625" cy="352753"/>
          </a:xfrm>
        </p:grpSpPr>
        <p:sp>
          <p:nvSpPr>
            <p:cNvPr id="15" name="TextBox 132">
              <a:extLst>
                <a:ext uri="{FF2B5EF4-FFF2-40B4-BE49-F238E27FC236}">
                  <a16:creationId xmlns:a16="http://schemas.microsoft.com/office/drawing/2014/main" id="{1A4692EB-EBA8-6198-6A53-FEDA2137EDDD}"/>
                </a:ext>
              </a:extLst>
            </p:cNvPr>
            <p:cNvSpPr txBox="1"/>
            <p:nvPr/>
          </p:nvSpPr>
          <p:spPr>
            <a:xfrm>
              <a:off x="6481641" y="3958307"/>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Single-Operator “API Roaming”</a:t>
              </a:r>
            </a:p>
          </p:txBody>
        </p:sp>
        <p:cxnSp>
          <p:nvCxnSpPr>
            <p:cNvPr id="16" name="Straight Connector 131">
              <a:extLst>
                <a:ext uri="{FF2B5EF4-FFF2-40B4-BE49-F238E27FC236}">
                  <a16:creationId xmlns:a16="http://schemas.microsoft.com/office/drawing/2014/main" id="{B774052D-6CFE-182A-00C3-3FE4F855C88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uppieren 16">
            <a:extLst>
              <a:ext uri="{FF2B5EF4-FFF2-40B4-BE49-F238E27FC236}">
                <a16:creationId xmlns:a16="http://schemas.microsoft.com/office/drawing/2014/main" id="{406D0E3C-C058-0D33-8BC6-E34A5C87CAB1}"/>
              </a:ext>
            </a:extLst>
          </p:cNvPr>
          <p:cNvGrpSpPr/>
          <p:nvPr/>
        </p:nvGrpSpPr>
        <p:grpSpPr>
          <a:xfrm>
            <a:off x="6595882" y="1758579"/>
            <a:ext cx="3764359" cy="352753"/>
            <a:chOff x="6468671" y="1033256"/>
            <a:chExt cx="3764359" cy="352753"/>
          </a:xfrm>
        </p:grpSpPr>
        <p:sp>
          <p:nvSpPr>
            <p:cNvPr id="18" name="TextBox 134">
              <a:extLst>
                <a:ext uri="{FF2B5EF4-FFF2-40B4-BE49-F238E27FC236}">
                  <a16:creationId xmlns:a16="http://schemas.microsoft.com/office/drawing/2014/main" id="{CE914CBA-0BF8-3403-AC30-D8EE5E2564A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Multi-Operator Relationship</a:t>
              </a:r>
            </a:p>
          </p:txBody>
        </p:sp>
        <p:cxnSp>
          <p:nvCxnSpPr>
            <p:cNvPr id="19" name="Straight Connector 133">
              <a:extLst>
                <a:ext uri="{FF2B5EF4-FFF2-40B4-BE49-F238E27FC236}">
                  <a16:creationId xmlns:a16="http://schemas.microsoft.com/office/drawing/2014/main" id="{A31756C4-DABE-2CAA-894A-9DAF95DA4461}"/>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a:extLst>
              <a:ext uri="{FF2B5EF4-FFF2-40B4-BE49-F238E27FC236}">
                <a16:creationId xmlns:a16="http://schemas.microsoft.com/office/drawing/2014/main" id="{774D742D-38B4-EC54-71A2-B037CCF634EC}"/>
              </a:ext>
            </a:extLst>
          </p:cNvPr>
          <p:cNvGrpSpPr/>
          <p:nvPr/>
        </p:nvGrpSpPr>
        <p:grpSpPr>
          <a:xfrm>
            <a:off x="1342565" y="4083162"/>
            <a:ext cx="3583625" cy="352753"/>
            <a:chOff x="1215354" y="3955925"/>
            <a:chExt cx="3583625" cy="352753"/>
          </a:xfrm>
        </p:grpSpPr>
        <p:sp>
          <p:nvSpPr>
            <p:cNvPr id="21" name="TextBox 136">
              <a:extLst>
                <a:ext uri="{FF2B5EF4-FFF2-40B4-BE49-F238E27FC236}">
                  <a16:creationId xmlns:a16="http://schemas.microsoft.com/office/drawing/2014/main" id="{00862576-3CD0-D37F-62EA-A54BFD9CAD79}"/>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Operator Aggregation</a:t>
              </a:r>
            </a:p>
          </p:txBody>
        </p:sp>
        <p:cxnSp>
          <p:nvCxnSpPr>
            <p:cNvPr id="22" name="Straight Connector 135">
              <a:extLst>
                <a:ext uri="{FF2B5EF4-FFF2-40B4-BE49-F238E27FC236}">
                  <a16:creationId xmlns:a16="http://schemas.microsoft.com/office/drawing/2014/main" id="{C6D1E7E6-139C-70C1-93B4-D89A336F7AF1}"/>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 name="Gruppieren 4">
            <a:extLst>
              <a:ext uri="{FF2B5EF4-FFF2-40B4-BE49-F238E27FC236}">
                <a16:creationId xmlns:a16="http://schemas.microsoft.com/office/drawing/2014/main" id="{7C802F99-2F52-2785-965D-4EA6F647874E}"/>
              </a:ext>
            </a:extLst>
          </p:cNvPr>
          <p:cNvGrpSpPr/>
          <p:nvPr/>
        </p:nvGrpSpPr>
        <p:grpSpPr>
          <a:xfrm>
            <a:off x="1342564" y="2241048"/>
            <a:ext cx="3568948" cy="1635906"/>
            <a:chOff x="1342564" y="2249594"/>
            <a:chExt cx="3568948" cy="1635906"/>
          </a:xfrm>
        </p:grpSpPr>
        <p:sp>
          <p:nvSpPr>
            <p:cNvPr id="9" name="Rechteck 8">
              <a:extLst>
                <a:ext uri="{FF2B5EF4-FFF2-40B4-BE49-F238E27FC236}">
                  <a16:creationId xmlns:a16="http://schemas.microsoft.com/office/drawing/2014/main" id="{E05C015B-CFCC-758E-A1E9-D2A554B76D0A}"/>
                </a:ext>
              </a:extLst>
            </p:cNvPr>
            <p:cNvSpPr/>
            <p:nvPr/>
          </p:nvSpPr>
          <p:spPr>
            <a:xfrm>
              <a:off x="1342566" y="3618675"/>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11" name="Rechteck 10">
              <a:extLst>
                <a:ext uri="{FF2B5EF4-FFF2-40B4-BE49-F238E27FC236}">
                  <a16:creationId xmlns:a16="http://schemas.microsoft.com/office/drawing/2014/main" id="{0C59B562-FEC2-D3E2-84CF-EA74EC4B0DAA}"/>
                </a:ext>
              </a:extLst>
            </p:cNvPr>
            <p:cNvSpPr/>
            <p:nvPr/>
          </p:nvSpPr>
          <p:spPr>
            <a:xfrm>
              <a:off x="2213603" y="2936262"/>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25" name="Rechteck 24">
              <a:extLst>
                <a:ext uri="{FF2B5EF4-FFF2-40B4-BE49-F238E27FC236}">
                  <a16:creationId xmlns:a16="http://schemas.microsoft.com/office/drawing/2014/main" id="{364111CE-55D5-A6C2-2D30-F63694016C5F}"/>
                </a:ext>
              </a:extLst>
            </p:cNvPr>
            <p:cNvSpPr/>
            <p:nvPr/>
          </p:nvSpPr>
          <p:spPr>
            <a:xfrm>
              <a:off x="3211774" y="3618674"/>
              <a:ext cx="1699738"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Telco SEP 2</a:t>
              </a:r>
            </a:p>
          </p:txBody>
        </p:sp>
        <p:sp>
          <p:nvSpPr>
            <p:cNvPr id="26" name="Rechteck 25">
              <a:extLst>
                <a:ext uri="{FF2B5EF4-FFF2-40B4-BE49-F238E27FC236}">
                  <a16:creationId xmlns:a16="http://schemas.microsoft.com/office/drawing/2014/main" id="{F9A7EA4B-E550-8799-183B-237D5EBF0A97}"/>
                </a:ext>
              </a:extLst>
            </p:cNvPr>
            <p:cNvSpPr/>
            <p:nvPr/>
          </p:nvSpPr>
          <p:spPr>
            <a:xfrm>
              <a:off x="1342565" y="2939593"/>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27" name="Rechteck 26">
              <a:extLst>
                <a:ext uri="{FF2B5EF4-FFF2-40B4-BE49-F238E27FC236}">
                  <a16:creationId xmlns:a16="http://schemas.microsoft.com/office/drawing/2014/main" id="{25078951-368E-2FE6-BECB-2D0E8D32E67A}"/>
                </a:ext>
              </a:extLst>
            </p:cNvPr>
            <p:cNvSpPr/>
            <p:nvPr/>
          </p:nvSpPr>
          <p:spPr>
            <a:xfrm>
              <a:off x="4109083" y="2939592"/>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28" name="Rechteck 27">
              <a:extLst>
                <a:ext uri="{FF2B5EF4-FFF2-40B4-BE49-F238E27FC236}">
                  <a16:creationId xmlns:a16="http://schemas.microsoft.com/office/drawing/2014/main" id="{0BC2EA02-8E2E-9E25-CB30-A07A9ABF167A}"/>
                </a:ext>
              </a:extLst>
            </p:cNvPr>
            <p:cNvSpPr/>
            <p:nvPr/>
          </p:nvSpPr>
          <p:spPr>
            <a:xfrm>
              <a:off x="1342564" y="2249594"/>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30" name="Gerader Verbinder 29">
              <a:extLst>
                <a:ext uri="{FF2B5EF4-FFF2-40B4-BE49-F238E27FC236}">
                  <a16:creationId xmlns:a16="http://schemas.microsoft.com/office/drawing/2014/main" id="{E22AD6F6-53D1-6E1A-73F0-809EB3A8EC60}"/>
                </a:ext>
              </a:extLst>
            </p:cNvPr>
            <p:cNvCxnSpPr/>
            <p:nvPr/>
          </p:nvCxnSpPr>
          <p:spPr>
            <a:xfrm>
              <a:off x="4708733"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006A6DD-F963-316A-5533-506D266D4767}"/>
                </a:ext>
              </a:extLst>
            </p:cNvPr>
            <p:cNvCxnSpPr/>
            <p:nvPr/>
          </p:nvCxnSpPr>
          <p:spPr>
            <a:xfrm>
              <a:off x="4314202"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7AA1A507-57D0-AE79-5F0E-C99B977A73AF}"/>
                </a:ext>
              </a:extLst>
            </p:cNvPr>
            <p:cNvCxnSpPr/>
            <p:nvPr/>
          </p:nvCxnSpPr>
          <p:spPr>
            <a:xfrm>
              <a:off x="3810001"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E3F49BB4-8548-0C42-87E7-36EE2CAFACEB}"/>
                </a:ext>
              </a:extLst>
            </p:cNvPr>
            <p:cNvCxnSpPr/>
            <p:nvPr/>
          </p:nvCxnSpPr>
          <p:spPr>
            <a:xfrm>
              <a:off x="3415470"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642B247C-546E-BBB9-5361-C0B68CC8F074}"/>
                </a:ext>
              </a:extLst>
            </p:cNvPr>
            <p:cNvCxnSpPr/>
            <p:nvPr/>
          </p:nvCxnSpPr>
          <p:spPr>
            <a:xfrm>
              <a:off x="1731947" y="2520675"/>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C6314132-8EC9-A22A-F82C-A9ABA24A6171}"/>
                </a:ext>
              </a:extLst>
            </p:cNvPr>
            <p:cNvCxnSpPr/>
            <p:nvPr/>
          </p:nvCxnSpPr>
          <p:spPr>
            <a:xfrm>
              <a:off x="284831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0F715E88-58EE-99D6-AED7-9D6384B062C8}"/>
                </a:ext>
              </a:extLst>
            </p:cNvPr>
            <p:cNvCxnSpPr/>
            <p:nvPr/>
          </p:nvCxnSpPr>
          <p:spPr>
            <a:xfrm>
              <a:off x="245378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EE9DA219-CE49-125D-0E8A-72D978EA6030}"/>
                </a:ext>
              </a:extLst>
            </p:cNvPr>
            <p:cNvCxnSpPr/>
            <p:nvPr/>
          </p:nvCxnSpPr>
          <p:spPr>
            <a:xfrm>
              <a:off x="194958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D884C66F-7E5F-457F-93BE-4BCA9F7DE7CE}"/>
                </a:ext>
              </a:extLst>
            </p:cNvPr>
            <p:cNvCxnSpPr/>
            <p:nvPr/>
          </p:nvCxnSpPr>
          <p:spPr>
            <a:xfrm>
              <a:off x="155505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uppieren 5">
            <a:extLst>
              <a:ext uri="{FF2B5EF4-FFF2-40B4-BE49-F238E27FC236}">
                <a16:creationId xmlns:a16="http://schemas.microsoft.com/office/drawing/2014/main" id="{F7FB7141-5C7E-3D5C-2D23-9B6D4BF51A4D}"/>
              </a:ext>
            </a:extLst>
          </p:cNvPr>
          <p:cNvGrpSpPr/>
          <p:nvPr/>
        </p:nvGrpSpPr>
        <p:grpSpPr>
          <a:xfrm>
            <a:off x="6591790" y="2227194"/>
            <a:ext cx="3568948" cy="1635906"/>
            <a:chOff x="1342563" y="4576631"/>
            <a:chExt cx="3568948" cy="1635906"/>
          </a:xfrm>
        </p:grpSpPr>
        <p:sp>
          <p:nvSpPr>
            <p:cNvPr id="39" name="Rechteck 38">
              <a:extLst>
                <a:ext uri="{FF2B5EF4-FFF2-40B4-BE49-F238E27FC236}">
                  <a16:creationId xmlns:a16="http://schemas.microsoft.com/office/drawing/2014/main" id="{D393B96E-BB60-A369-AE51-1F94569C37C9}"/>
                </a:ext>
              </a:extLst>
            </p:cNvPr>
            <p:cNvSpPr/>
            <p:nvPr/>
          </p:nvSpPr>
          <p:spPr>
            <a:xfrm>
              <a:off x="1342565"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40" name="Rechteck 39">
              <a:extLst>
                <a:ext uri="{FF2B5EF4-FFF2-40B4-BE49-F238E27FC236}">
                  <a16:creationId xmlns:a16="http://schemas.microsoft.com/office/drawing/2014/main" id="{B9E11937-A245-4DCC-CC54-DBD745043157}"/>
                </a:ext>
              </a:extLst>
            </p:cNvPr>
            <p:cNvSpPr/>
            <p:nvPr/>
          </p:nvSpPr>
          <p:spPr>
            <a:xfrm>
              <a:off x="2213602" y="5263299"/>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41" name="Rechteck 40">
              <a:extLst>
                <a:ext uri="{FF2B5EF4-FFF2-40B4-BE49-F238E27FC236}">
                  <a16:creationId xmlns:a16="http://schemas.microsoft.com/office/drawing/2014/main" id="{072356D1-2C7E-B428-DE50-44C7C79191F0}"/>
                </a:ext>
              </a:extLst>
            </p:cNvPr>
            <p:cNvSpPr/>
            <p:nvPr/>
          </p:nvSpPr>
          <p:spPr>
            <a:xfrm>
              <a:off x="3211773"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42" name="Rechteck 41">
              <a:extLst>
                <a:ext uri="{FF2B5EF4-FFF2-40B4-BE49-F238E27FC236}">
                  <a16:creationId xmlns:a16="http://schemas.microsoft.com/office/drawing/2014/main" id="{41D39271-6139-9D19-82D2-887B09CF23A7}"/>
                </a:ext>
              </a:extLst>
            </p:cNvPr>
            <p:cNvSpPr/>
            <p:nvPr/>
          </p:nvSpPr>
          <p:spPr>
            <a:xfrm>
              <a:off x="1342564" y="5266630"/>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43" name="Rechteck 42">
              <a:extLst>
                <a:ext uri="{FF2B5EF4-FFF2-40B4-BE49-F238E27FC236}">
                  <a16:creationId xmlns:a16="http://schemas.microsoft.com/office/drawing/2014/main" id="{AA334362-1BB3-350C-9EED-84DE73418B52}"/>
                </a:ext>
              </a:extLst>
            </p:cNvPr>
            <p:cNvSpPr/>
            <p:nvPr/>
          </p:nvSpPr>
          <p:spPr>
            <a:xfrm>
              <a:off x="4109082" y="526662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2</a:t>
              </a:r>
            </a:p>
          </p:txBody>
        </p:sp>
        <p:sp>
          <p:nvSpPr>
            <p:cNvPr id="44" name="Rechteck 43">
              <a:extLst>
                <a:ext uri="{FF2B5EF4-FFF2-40B4-BE49-F238E27FC236}">
                  <a16:creationId xmlns:a16="http://schemas.microsoft.com/office/drawing/2014/main" id="{FF6F410C-C08D-5260-D3A2-2B423D96BC37}"/>
                </a:ext>
              </a:extLst>
            </p:cNvPr>
            <p:cNvSpPr/>
            <p:nvPr/>
          </p:nvSpPr>
          <p:spPr>
            <a:xfrm>
              <a:off x="1342563"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45" name="Gerader Verbinder 44">
              <a:extLst>
                <a:ext uri="{FF2B5EF4-FFF2-40B4-BE49-F238E27FC236}">
                  <a16:creationId xmlns:a16="http://schemas.microsoft.com/office/drawing/2014/main" id="{65824DF2-F57C-639B-4463-904D35B0B764}"/>
                </a:ext>
              </a:extLst>
            </p:cNvPr>
            <p:cNvCxnSpPr/>
            <p:nvPr/>
          </p:nvCxnSpPr>
          <p:spPr>
            <a:xfrm>
              <a:off x="470873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B5644BA-101B-1724-D70D-830922211504}"/>
                </a:ext>
              </a:extLst>
            </p:cNvPr>
            <p:cNvCxnSpPr/>
            <p:nvPr/>
          </p:nvCxnSpPr>
          <p:spPr>
            <a:xfrm>
              <a:off x="431420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69BBF4E-2E22-343A-300B-A9EAC1663487}"/>
                </a:ext>
              </a:extLst>
            </p:cNvPr>
            <p:cNvCxnSpPr/>
            <p:nvPr/>
          </p:nvCxnSpPr>
          <p:spPr>
            <a:xfrm>
              <a:off x="3810000"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BEC71245-F476-55DC-3C04-AD24F45E942C}"/>
                </a:ext>
              </a:extLst>
            </p:cNvPr>
            <p:cNvCxnSpPr/>
            <p:nvPr/>
          </p:nvCxnSpPr>
          <p:spPr>
            <a:xfrm>
              <a:off x="3415469"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696F33FC-42CC-32EF-6F5E-0A085C947E43}"/>
                </a:ext>
              </a:extLst>
            </p:cNvPr>
            <p:cNvCxnSpPr/>
            <p:nvPr/>
          </p:nvCxnSpPr>
          <p:spPr>
            <a:xfrm>
              <a:off x="1731946"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9F9E10B6-262B-C526-3162-311F8BB190E8}"/>
                </a:ext>
              </a:extLst>
            </p:cNvPr>
            <p:cNvCxnSpPr/>
            <p:nvPr/>
          </p:nvCxnSpPr>
          <p:spPr>
            <a:xfrm>
              <a:off x="4490813"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9967145-EF14-0F3F-26CF-ED7E13B71FE8}"/>
                </a:ext>
              </a:extLst>
            </p:cNvPr>
            <p:cNvCxnSpPr/>
            <p:nvPr/>
          </p:nvCxnSpPr>
          <p:spPr>
            <a:xfrm>
              <a:off x="2848313"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098525C9-3C13-6788-A994-30782FC74C07}"/>
                </a:ext>
              </a:extLst>
            </p:cNvPr>
            <p:cNvCxnSpPr/>
            <p:nvPr/>
          </p:nvCxnSpPr>
          <p:spPr>
            <a:xfrm>
              <a:off x="2453782"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6D590509-0224-23DE-F29D-7F52B0EB9B50}"/>
                </a:ext>
              </a:extLst>
            </p:cNvPr>
            <p:cNvCxnSpPr/>
            <p:nvPr/>
          </p:nvCxnSpPr>
          <p:spPr>
            <a:xfrm>
              <a:off x="1949581"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8A98235-DEE2-12A6-EC9D-8C05108F0012}"/>
                </a:ext>
              </a:extLst>
            </p:cNvPr>
            <p:cNvCxnSpPr/>
            <p:nvPr/>
          </p:nvCxnSpPr>
          <p:spPr>
            <a:xfrm>
              <a:off x="1555050"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Gruppieren 7">
            <a:extLst>
              <a:ext uri="{FF2B5EF4-FFF2-40B4-BE49-F238E27FC236}">
                <a16:creationId xmlns:a16="http://schemas.microsoft.com/office/drawing/2014/main" id="{40E2D74E-AF00-2602-02C6-E60832A7D66D}"/>
              </a:ext>
            </a:extLst>
          </p:cNvPr>
          <p:cNvGrpSpPr/>
          <p:nvPr/>
        </p:nvGrpSpPr>
        <p:grpSpPr>
          <a:xfrm>
            <a:off x="1349903" y="4557340"/>
            <a:ext cx="3568948" cy="1635906"/>
            <a:chOff x="6610565" y="4576631"/>
            <a:chExt cx="3568948" cy="1635906"/>
          </a:xfrm>
        </p:grpSpPr>
        <p:sp>
          <p:nvSpPr>
            <p:cNvPr id="55" name="Rechteck 54">
              <a:extLst>
                <a:ext uri="{FF2B5EF4-FFF2-40B4-BE49-F238E27FC236}">
                  <a16:creationId xmlns:a16="http://schemas.microsoft.com/office/drawing/2014/main" id="{3E32CD1A-BE78-CE04-FAFC-26406A84FA1E}"/>
                </a:ext>
              </a:extLst>
            </p:cNvPr>
            <p:cNvSpPr/>
            <p:nvPr/>
          </p:nvSpPr>
          <p:spPr>
            <a:xfrm>
              <a:off x="6610567"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56" name="Rechteck 55">
              <a:extLst>
                <a:ext uri="{FF2B5EF4-FFF2-40B4-BE49-F238E27FC236}">
                  <a16:creationId xmlns:a16="http://schemas.microsoft.com/office/drawing/2014/main" id="{C55B6704-567B-0A49-8934-3E803940E85D}"/>
                </a:ext>
              </a:extLst>
            </p:cNvPr>
            <p:cNvSpPr/>
            <p:nvPr/>
          </p:nvSpPr>
          <p:spPr>
            <a:xfrm>
              <a:off x="7481604" y="5263299"/>
              <a:ext cx="1826870"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Aggregator</a:t>
              </a:r>
            </a:p>
          </p:txBody>
        </p:sp>
        <p:sp>
          <p:nvSpPr>
            <p:cNvPr id="57" name="Rechteck 56">
              <a:extLst>
                <a:ext uri="{FF2B5EF4-FFF2-40B4-BE49-F238E27FC236}">
                  <a16:creationId xmlns:a16="http://schemas.microsoft.com/office/drawing/2014/main" id="{45988C52-4C87-0438-7CE2-3ABE23D1DD33}"/>
                </a:ext>
              </a:extLst>
            </p:cNvPr>
            <p:cNvSpPr/>
            <p:nvPr/>
          </p:nvSpPr>
          <p:spPr>
            <a:xfrm>
              <a:off x="8479775"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58" name="Rechteck 57">
              <a:extLst>
                <a:ext uri="{FF2B5EF4-FFF2-40B4-BE49-F238E27FC236}">
                  <a16:creationId xmlns:a16="http://schemas.microsoft.com/office/drawing/2014/main" id="{45CF5825-0912-8925-5FDA-03D7A3902DAA}"/>
                </a:ext>
              </a:extLst>
            </p:cNvPr>
            <p:cNvSpPr/>
            <p:nvPr/>
          </p:nvSpPr>
          <p:spPr>
            <a:xfrm>
              <a:off x="6610566" y="5266630"/>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1</a:t>
              </a:r>
            </a:p>
          </p:txBody>
        </p:sp>
        <p:sp>
          <p:nvSpPr>
            <p:cNvPr id="59" name="Rechteck 58">
              <a:extLst>
                <a:ext uri="{FF2B5EF4-FFF2-40B4-BE49-F238E27FC236}">
                  <a16:creationId xmlns:a16="http://schemas.microsoft.com/office/drawing/2014/main" id="{DE8B42F0-8F5E-FAB6-7653-5654F6B2C1A7}"/>
                </a:ext>
              </a:extLst>
            </p:cNvPr>
            <p:cNvSpPr/>
            <p:nvPr/>
          </p:nvSpPr>
          <p:spPr>
            <a:xfrm>
              <a:off x="9377084" y="5266629"/>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60" name="Rechteck 59">
              <a:extLst>
                <a:ext uri="{FF2B5EF4-FFF2-40B4-BE49-F238E27FC236}">
                  <a16:creationId xmlns:a16="http://schemas.microsoft.com/office/drawing/2014/main" id="{1F11712F-0527-727C-B424-3E51EC4B280B}"/>
                </a:ext>
              </a:extLst>
            </p:cNvPr>
            <p:cNvSpPr/>
            <p:nvPr/>
          </p:nvSpPr>
          <p:spPr>
            <a:xfrm>
              <a:off x="6610565"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61" name="Gerader Verbinder 60">
              <a:extLst>
                <a:ext uri="{FF2B5EF4-FFF2-40B4-BE49-F238E27FC236}">
                  <a16:creationId xmlns:a16="http://schemas.microsoft.com/office/drawing/2014/main" id="{A58CAA59-6BF1-4D24-9BF4-D133430E7016}"/>
                </a:ext>
              </a:extLst>
            </p:cNvPr>
            <p:cNvCxnSpPr/>
            <p:nvPr/>
          </p:nvCxnSpPr>
          <p:spPr>
            <a:xfrm>
              <a:off x="9976734"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0EEACF2B-23DD-BCD6-0A9C-63430A8C9C8C}"/>
                </a:ext>
              </a:extLst>
            </p:cNvPr>
            <p:cNvCxnSpPr/>
            <p:nvPr/>
          </p:nvCxnSpPr>
          <p:spPr>
            <a:xfrm>
              <a:off x="9582203"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9F6116D5-42A5-FBF8-B5F0-7F6AD1281D1E}"/>
                </a:ext>
              </a:extLst>
            </p:cNvPr>
            <p:cNvCxnSpPr/>
            <p:nvPr/>
          </p:nvCxnSpPr>
          <p:spPr>
            <a:xfrm>
              <a:off x="907800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6BCF15F-1EDB-AB77-C981-0D42AC734518}"/>
                </a:ext>
              </a:extLst>
            </p:cNvPr>
            <p:cNvCxnSpPr/>
            <p:nvPr/>
          </p:nvCxnSpPr>
          <p:spPr>
            <a:xfrm>
              <a:off x="868347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69E21192-9F08-3367-8BD3-A55120439B05}"/>
                </a:ext>
              </a:extLst>
            </p:cNvPr>
            <p:cNvCxnSpPr/>
            <p:nvPr/>
          </p:nvCxnSpPr>
          <p:spPr>
            <a:xfrm>
              <a:off x="8401458"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EBAD988B-B9E5-3FAD-CC95-390A250D4C8C}"/>
                </a:ext>
              </a:extLst>
            </p:cNvPr>
            <p:cNvCxnSpPr/>
            <p:nvPr/>
          </p:nvCxnSpPr>
          <p:spPr>
            <a:xfrm>
              <a:off x="8102553"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86BBB605-A757-340F-D066-5C43EBDE72A6}"/>
                </a:ext>
              </a:extLst>
            </p:cNvPr>
            <p:cNvCxnSpPr/>
            <p:nvPr/>
          </p:nvCxnSpPr>
          <p:spPr>
            <a:xfrm>
              <a:off x="7708022"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7AAC3FE-2101-C54A-A8F9-3122012222DB}"/>
                </a:ext>
              </a:extLst>
            </p:cNvPr>
            <p:cNvCxnSpPr/>
            <p:nvPr/>
          </p:nvCxnSpPr>
          <p:spPr>
            <a:xfrm>
              <a:off x="7203821"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D6CBBA3A-86AC-993A-C07D-50121F571573}"/>
                </a:ext>
              </a:extLst>
            </p:cNvPr>
            <p:cNvCxnSpPr/>
            <p:nvPr/>
          </p:nvCxnSpPr>
          <p:spPr>
            <a:xfrm>
              <a:off x="6809290"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2A06FDE6-B261-FD8B-A213-9310B6293C01}"/>
              </a:ext>
            </a:extLst>
          </p:cNvPr>
          <p:cNvGrpSpPr/>
          <p:nvPr/>
        </p:nvGrpSpPr>
        <p:grpSpPr>
          <a:xfrm>
            <a:off x="6590722" y="4556986"/>
            <a:ext cx="3568948" cy="1635906"/>
            <a:chOff x="6595882" y="2253850"/>
            <a:chExt cx="3568948" cy="1635906"/>
          </a:xfrm>
        </p:grpSpPr>
        <p:sp>
          <p:nvSpPr>
            <p:cNvPr id="71" name="Rechteck 70">
              <a:extLst>
                <a:ext uri="{FF2B5EF4-FFF2-40B4-BE49-F238E27FC236}">
                  <a16:creationId xmlns:a16="http://schemas.microsoft.com/office/drawing/2014/main" id="{0888F796-719B-D86B-0E4D-E9B00242BC40}"/>
                </a:ext>
              </a:extLst>
            </p:cNvPr>
            <p:cNvSpPr/>
            <p:nvPr/>
          </p:nvSpPr>
          <p:spPr>
            <a:xfrm>
              <a:off x="6595884" y="362293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72" name="Rechteck 71">
              <a:extLst>
                <a:ext uri="{FF2B5EF4-FFF2-40B4-BE49-F238E27FC236}">
                  <a16:creationId xmlns:a16="http://schemas.microsoft.com/office/drawing/2014/main" id="{50C5B69F-541C-D050-0520-A39CBE1EAAED}"/>
                </a:ext>
              </a:extLst>
            </p:cNvPr>
            <p:cNvSpPr/>
            <p:nvPr/>
          </p:nvSpPr>
          <p:spPr>
            <a:xfrm>
              <a:off x="7466921" y="2940518"/>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73" name="Rechteck 72">
              <a:extLst>
                <a:ext uri="{FF2B5EF4-FFF2-40B4-BE49-F238E27FC236}">
                  <a16:creationId xmlns:a16="http://schemas.microsoft.com/office/drawing/2014/main" id="{581A81BA-16A4-B1AF-BCF0-26F60745BE20}"/>
                </a:ext>
              </a:extLst>
            </p:cNvPr>
            <p:cNvSpPr/>
            <p:nvPr/>
          </p:nvSpPr>
          <p:spPr>
            <a:xfrm>
              <a:off x="8465092" y="3622930"/>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74" name="Rechteck 73">
              <a:extLst>
                <a:ext uri="{FF2B5EF4-FFF2-40B4-BE49-F238E27FC236}">
                  <a16:creationId xmlns:a16="http://schemas.microsoft.com/office/drawing/2014/main" id="{482C9ED7-3C73-068D-02F9-678435F68DF7}"/>
                </a:ext>
              </a:extLst>
            </p:cNvPr>
            <p:cNvSpPr/>
            <p:nvPr/>
          </p:nvSpPr>
          <p:spPr>
            <a:xfrm>
              <a:off x="6595883" y="294384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75" name="Rechteck 74">
              <a:extLst>
                <a:ext uri="{FF2B5EF4-FFF2-40B4-BE49-F238E27FC236}">
                  <a16:creationId xmlns:a16="http://schemas.microsoft.com/office/drawing/2014/main" id="{9D7C6C11-FFBB-2D2B-3CA1-14FB519AE00F}"/>
                </a:ext>
              </a:extLst>
            </p:cNvPr>
            <p:cNvSpPr/>
            <p:nvPr/>
          </p:nvSpPr>
          <p:spPr>
            <a:xfrm>
              <a:off x="9362401" y="2943848"/>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76" name="Rechteck 75">
              <a:extLst>
                <a:ext uri="{FF2B5EF4-FFF2-40B4-BE49-F238E27FC236}">
                  <a16:creationId xmlns:a16="http://schemas.microsoft.com/office/drawing/2014/main" id="{AD18D78D-BCF4-5A3F-56C2-EA4A30C67CD8}"/>
                </a:ext>
              </a:extLst>
            </p:cNvPr>
            <p:cNvSpPr/>
            <p:nvPr/>
          </p:nvSpPr>
          <p:spPr>
            <a:xfrm>
              <a:off x="6595882" y="2253850"/>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77" name="Gerader Verbinder 76">
              <a:extLst>
                <a:ext uri="{FF2B5EF4-FFF2-40B4-BE49-F238E27FC236}">
                  <a16:creationId xmlns:a16="http://schemas.microsoft.com/office/drawing/2014/main" id="{82F860A8-0FFD-873F-7D70-7AA21A155106}"/>
                </a:ext>
              </a:extLst>
            </p:cNvPr>
            <p:cNvCxnSpPr/>
            <p:nvPr/>
          </p:nvCxnSpPr>
          <p:spPr>
            <a:xfrm>
              <a:off x="9962051"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B6B4E24-BE81-334F-3B6E-6754557D0AC8}"/>
                </a:ext>
              </a:extLst>
            </p:cNvPr>
            <p:cNvCxnSpPr/>
            <p:nvPr/>
          </p:nvCxnSpPr>
          <p:spPr>
            <a:xfrm>
              <a:off x="9567520"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206F3ED1-534B-2BD6-FDF1-E36BC393D985}"/>
                </a:ext>
              </a:extLst>
            </p:cNvPr>
            <p:cNvCxnSpPr/>
            <p:nvPr/>
          </p:nvCxnSpPr>
          <p:spPr>
            <a:xfrm>
              <a:off x="9063319"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68A8E2C-42C0-7698-D5DC-DBB5223C559A}"/>
                </a:ext>
              </a:extLst>
            </p:cNvPr>
            <p:cNvCxnSpPr/>
            <p:nvPr/>
          </p:nvCxnSpPr>
          <p:spPr>
            <a:xfrm>
              <a:off x="8668788"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AA527313-C566-8FCF-4873-72CE027B273C}"/>
                </a:ext>
              </a:extLst>
            </p:cNvPr>
            <p:cNvCxnSpPr/>
            <p:nvPr/>
          </p:nvCxnSpPr>
          <p:spPr>
            <a:xfrm>
              <a:off x="7002357" y="2528261"/>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98D62771-66EC-096D-0C21-7BA7F68B47C2}"/>
                </a:ext>
              </a:extLst>
            </p:cNvPr>
            <p:cNvCxnSpPr>
              <a:cxnSpLocks/>
            </p:cNvCxnSpPr>
            <p:nvPr/>
          </p:nvCxnSpPr>
          <p:spPr>
            <a:xfrm>
              <a:off x="6786092" y="3216595"/>
              <a:ext cx="1867730" cy="40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9E378D05-DFEE-F17C-9DEB-4028747E335D}"/>
                </a:ext>
              </a:extLst>
            </p:cNvPr>
            <p:cNvCxnSpPr>
              <a:cxnSpLocks/>
            </p:cNvCxnSpPr>
            <p:nvPr/>
          </p:nvCxnSpPr>
          <p:spPr>
            <a:xfrm>
              <a:off x="7198910" y="3221542"/>
              <a:ext cx="1845972" cy="3964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D3DFE44-FD86-6755-964D-4A61F3816792}"/>
                </a:ext>
              </a:extLst>
            </p:cNvPr>
            <p:cNvCxnSpPr/>
            <p:nvPr/>
          </p:nvCxnSpPr>
          <p:spPr>
            <a:xfrm>
              <a:off x="810255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CCEA1F48-04EF-5B4B-055A-F537C571DF61}"/>
                </a:ext>
              </a:extLst>
            </p:cNvPr>
            <p:cNvCxnSpPr/>
            <p:nvPr/>
          </p:nvCxnSpPr>
          <p:spPr>
            <a:xfrm>
              <a:off x="770802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DB72DD94-1A46-E37B-574F-E06C6274D039}"/>
                </a:ext>
              </a:extLst>
            </p:cNvPr>
            <p:cNvCxnSpPr/>
            <p:nvPr/>
          </p:nvCxnSpPr>
          <p:spPr>
            <a:xfrm>
              <a:off x="720382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F67B7EC0-0F87-0F84-1355-6CBF8B7EFAEB}"/>
                </a:ext>
              </a:extLst>
            </p:cNvPr>
            <p:cNvCxnSpPr/>
            <p:nvPr/>
          </p:nvCxnSpPr>
          <p:spPr>
            <a:xfrm>
              <a:off x="680929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Inhaltsplatzhalter 2">
            <a:extLst>
              <a:ext uri="{FF2B5EF4-FFF2-40B4-BE49-F238E27FC236}">
                <a16:creationId xmlns:a16="http://schemas.microsoft.com/office/drawing/2014/main" id="{46420A75-7F40-D9E5-8BD4-6ECBC420A262}"/>
              </a:ext>
            </a:extLst>
          </p:cNvPr>
          <p:cNvSpPr>
            <a:spLocks noGrp="1"/>
          </p:cNvSpPr>
          <p:nvPr>
            <p:ph sz="quarter" idx="10"/>
          </p:nvPr>
        </p:nvSpPr>
        <p:spPr>
          <a:xfrm>
            <a:off x="5319891" y="3456387"/>
            <a:ext cx="999079" cy="1592103"/>
          </a:xfrm>
        </p:spPr>
        <p:txBody>
          <a:bodyPr wrap="square">
            <a:spAutoFit/>
          </a:bodyPr>
          <a:lstStyle/>
          <a:p>
            <a:pPr>
              <a:spcBef>
                <a:spcPts val="0"/>
              </a:spcBef>
            </a:pPr>
            <a:r>
              <a:rPr lang="en-US" sz="1000" dirty="0"/>
              <a:t>Blue lines =</a:t>
            </a:r>
          </a:p>
          <a:p>
            <a:pPr>
              <a:spcBef>
                <a:spcPts val="0"/>
              </a:spcBef>
            </a:pPr>
            <a:r>
              <a:rPr lang="en-US" sz="1000" dirty="0"/>
              <a:t>CAMARA APIs</a:t>
            </a:r>
          </a:p>
          <a:p>
            <a:pPr>
              <a:spcBef>
                <a:spcPts val="0"/>
              </a:spcBef>
            </a:pPr>
            <a:endParaRPr lang="en-US" sz="1000" dirty="0"/>
          </a:p>
          <a:p>
            <a:pPr>
              <a:spcBef>
                <a:spcPts val="0"/>
              </a:spcBef>
            </a:pPr>
            <a:r>
              <a:rPr lang="en-US" sz="1000" dirty="0"/>
              <a:t>Red lines =</a:t>
            </a:r>
          </a:p>
          <a:p>
            <a:pPr>
              <a:spcBef>
                <a:spcPts val="0"/>
              </a:spcBef>
            </a:pPr>
            <a:r>
              <a:rPr lang="en-US" sz="1000" dirty="0"/>
              <a:t>Operate APIs</a:t>
            </a:r>
          </a:p>
          <a:p>
            <a:pPr>
              <a:spcBef>
                <a:spcPts val="0"/>
              </a:spcBef>
            </a:pPr>
            <a:endParaRPr lang="en-US" sz="1000" dirty="0"/>
          </a:p>
          <a:p>
            <a:pPr>
              <a:spcBef>
                <a:spcPts val="0"/>
              </a:spcBef>
            </a:pPr>
            <a:r>
              <a:rPr lang="en-US" sz="1000" dirty="0"/>
              <a:t>SEP= </a:t>
            </a:r>
            <a:br>
              <a:rPr lang="en-US" sz="1000" dirty="0"/>
            </a:br>
            <a:r>
              <a:rPr lang="en-US" sz="1000" dirty="0"/>
              <a:t>Service Exposure Platform</a:t>
            </a:r>
            <a:endParaRPr lang="de-DE" sz="1000" dirty="0"/>
          </a:p>
        </p:txBody>
      </p:sp>
    </p:spTree>
    <p:extLst>
      <p:ext uri="{BB962C8B-B14F-4D97-AF65-F5344CB8AC3E}">
        <p14:creationId xmlns:p14="http://schemas.microsoft.com/office/powerpoint/2010/main" val="188208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52395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a:xfrm>
            <a:off x="444373" y="413152"/>
            <a:ext cx="7012717" cy="784516"/>
          </a:xfrm>
        </p:spPr>
        <p:txBody>
          <a:bodyPr vert="horz"/>
          <a:lstStyle/>
          <a:p>
            <a:r>
              <a:rPr lang="en-US" dirty="0"/>
              <a:t>What is different now in comparison</a:t>
            </a:r>
            <a:br>
              <a:rPr lang="en-US" dirty="0"/>
            </a:br>
            <a:r>
              <a:rPr lang="en-US" dirty="0"/>
              <a:t>to former API exposure trials?</a:t>
            </a:r>
            <a:endParaRPr lang="de-DE" dirty="0"/>
          </a:p>
        </p:txBody>
      </p:sp>
      <p:sp>
        <p:nvSpPr>
          <p:cNvPr id="4" name="TextBox 3">
            <a:extLst>
              <a:ext uri="{FF2B5EF4-FFF2-40B4-BE49-F238E27FC236}">
                <a16:creationId xmlns:a16="http://schemas.microsoft.com/office/drawing/2014/main" id="{51460722-DBF6-4424-9775-5AD07E484656}"/>
              </a:ext>
            </a:extLst>
          </p:cNvPr>
          <p:cNvSpPr txBox="1"/>
          <p:nvPr/>
        </p:nvSpPr>
        <p:spPr>
          <a:xfrm>
            <a:off x="444373" y="2324511"/>
            <a:ext cx="10613885" cy="3477875"/>
          </a:xfrm>
          <a:prstGeom prst="rect">
            <a:avLst/>
          </a:prstGeom>
          <a:noFill/>
        </p:spPr>
        <p:txBody>
          <a:bodyPr wrap="square" rtlCol="0">
            <a:spAutoFit/>
          </a:bodyPr>
          <a:lstStyle/>
          <a:p>
            <a:pPr marL="285750" indent="-285750">
              <a:buFont typeface="Montserrat Light" panose="020B0604020202020204" pitchFamily="34" charset="0"/>
              <a:buChar char="•"/>
            </a:pPr>
            <a:r>
              <a:rPr lang="en-US" sz="2000" dirty="0">
                <a:latin typeface="Montserrat Medium" panose="00000600000000000000" pitchFamily="2" charset="0"/>
              </a:rPr>
              <a:t>Simplicity</a:t>
            </a:r>
            <a:r>
              <a:rPr lang="en-US" sz="2000" dirty="0">
                <a:latin typeface="Montserrat Light" panose="00000400000000000000" pitchFamily="2" charset="0"/>
              </a:rPr>
              <a:t> – Telco complexity is hidden behind simple, easy to use APIs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Demand driven </a:t>
            </a:r>
            <a:r>
              <a:rPr lang="en-US" sz="2000" dirty="0">
                <a:latin typeface="Montserrat Light" panose="00000400000000000000" pitchFamily="2" charset="0"/>
              </a:rPr>
              <a:t>- Listening to customer’s voice and demand</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Availability</a:t>
            </a:r>
            <a:r>
              <a:rPr lang="en-US" sz="2000" dirty="0">
                <a:latin typeface="Montserrat Light" panose="00000400000000000000" pitchFamily="2" charset="0"/>
              </a:rPr>
              <a:t> – Open APIs with great support of many operators on many platforms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Alignment</a:t>
            </a:r>
            <a:r>
              <a:rPr lang="en-US" sz="2000" dirty="0">
                <a:latin typeface="Montserrat Light" panose="00000400000000000000" pitchFamily="2" charset="0"/>
              </a:rPr>
              <a:t> - With standardization bodies like TM Forum or ETSI-MEC</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Sustainability</a:t>
            </a:r>
            <a:r>
              <a:rPr lang="en-US" sz="2000" dirty="0">
                <a:latin typeface="Montserrat Light" panose="00000400000000000000" pitchFamily="2" charset="0"/>
              </a:rPr>
              <a:t> – We have the CEOs behind</a:t>
            </a:r>
          </a:p>
          <a:p>
            <a:pPr marL="285750" indent="-285750">
              <a:buFont typeface="Montserrat Light" panose="020B0604020202020204" pitchFamily="34" charset="0"/>
              <a:buChar char="•"/>
            </a:pPr>
            <a:endParaRPr lang="en-US" sz="2000" dirty="0">
              <a:latin typeface="Montserrat Light" panose="00000400000000000000" pitchFamily="2" charset="0"/>
            </a:endParaRPr>
          </a:p>
        </p:txBody>
      </p:sp>
    </p:spTree>
    <p:extLst>
      <p:ext uri="{BB962C8B-B14F-4D97-AF65-F5344CB8AC3E}">
        <p14:creationId xmlns:p14="http://schemas.microsoft.com/office/powerpoint/2010/main" val="89573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74694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2"/>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3"/>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4"/>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5"/>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6"/>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7"/>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8"/>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9"/>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20"/>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1"/>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2"/>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3"/>
            <a:stretch>
              <a:fillRect/>
            </a:stretch>
          </p:blipFill>
          <p:spPr>
            <a:xfrm>
              <a:off x="5217006" y="2056470"/>
              <a:ext cx="2124224" cy="430509"/>
            </a:xfrm>
            <a:prstGeom prst="rect">
              <a:avLst/>
            </a:prstGeom>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pic>
        <p:nvPicPr>
          <p:cNvPr id="4" name="Grafik 3">
            <a:extLst>
              <a:ext uri="{FF2B5EF4-FFF2-40B4-BE49-F238E27FC236}">
                <a16:creationId xmlns:a16="http://schemas.microsoft.com/office/drawing/2014/main" id="{2AEE1E56-0AAC-3C48-6F96-F2E1554FD919}"/>
              </a:ext>
            </a:extLst>
          </p:cNvPr>
          <p:cNvPicPr>
            <a:picLocks noChangeAspect="1"/>
          </p:cNvPicPr>
          <p:nvPr/>
        </p:nvPicPr>
        <p:blipFill>
          <a:blip r:embed="rId27"/>
          <a:stretch>
            <a:fillRect/>
          </a:stretch>
        </p:blipFill>
        <p:spPr>
          <a:xfrm>
            <a:off x="6722357" y="3697175"/>
            <a:ext cx="1130384" cy="255383"/>
          </a:xfrm>
          <a:prstGeom prst="rect">
            <a:avLst/>
          </a:prstGeom>
        </p:spPr>
      </p:pic>
    </p:spTree>
    <p:extLst>
      <p:ext uri="{BB962C8B-B14F-4D97-AF65-F5344CB8AC3E}">
        <p14:creationId xmlns:p14="http://schemas.microsoft.com/office/powerpoint/2010/main" val="234100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1166457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Montserrat Light" panose="020B0604020202020204" pitchFamily="34" charset="0"/>
              <a:buChar char="•"/>
            </a:pPr>
            <a:r>
              <a:rPr lang="en-US" sz="1600" dirty="0"/>
              <a:t>118 Named Partners</a:t>
            </a:r>
          </a:p>
          <a:p>
            <a:pPr marL="285750" indent="-285750">
              <a:buFont typeface="Montserrat Light" panose="020B0604020202020204" pitchFamily="34" charset="0"/>
              <a:buChar char="•"/>
            </a:pPr>
            <a:r>
              <a:rPr lang="en-US" sz="1600" dirty="0"/>
              <a:t>396 (+337*) companies participating in CAMARA</a:t>
            </a:r>
          </a:p>
          <a:p>
            <a:pPr marL="285750" indent="-285750">
              <a:buFont typeface="Montserrat Light" panose="020B0604020202020204" pitchFamily="34" charset="0"/>
              <a:buChar char="•"/>
            </a:pPr>
            <a:r>
              <a:rPr lang="en-US" sz="1600" dirty="0"/>
              <a:t>26 Active API family Sub Projects with 46 APIs, and</a:t>
            </a:r>
            <a:br>
              <a:rPr lang="en-US" sz="1600" dirty="0"/>
            </a:br>
            <a:r>
              <a:rPr lang="en-US" sz="1600" dirty="0"/>
              <a:t>5 Working Groups</a:t>
            </a:r>
          </a:p>
          <a:p>
            <a:pPr marL="285750" indent="-285750">
              <a:buFont typeface="Montserrat Light" panose="020B0604020202020204" pitchFamily="34" charset="0"/>
              <a:buChar char="•"/>
            </a:pPr>
            <a:r>
              <a:rPr lang="en-US" sz="1600" dirty="0"/>
              <a:t>1128 (+1658*) people joined CAMARA</a:t>
            </a:r>
          </a:p>
          <a:p>
            <a:pPr marL="285750" indent="-285750">
              <a:buFont typeface="Montserrat Light"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298623" y="5526425"/>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Montserrat Light" panose="020B0606030504020204" pitchFamily="34" charset="0"/>
                <a:cs typeface="Montserrat Light"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9" name="Grafik 8">
            <a:extLst>
              <a:ext uri="{FF2B5EF4-FFF2-40B4-BE49-F238E27FC236}">
                <a16:creationId xmlns:a16="http://schemas.microsoft.com/office/drawing/2014/main" id="{2924D27B-B806-0007-E5CB-F3CEEBF099A3}"/>
              </a:ext>
            </a:extLst>
          </p:cNvPr>
          <p:cNvPicPr>
            <a:picLocks noChangeAspect="1"/>
          </p:cNvPicPr>
          <p:nvPr/>
        </p:nvPicPr>
        <p:blipFill>
          <a:blip r:embed="rId6"/>
          <a:stretch>
            <a:fillRect/>
          </a:stretch>
        </p:blipFill>
        <p:spPr>
          <a:xfrm>
            <a:off x="698251" y="7598204"/>
            <a:ext cx="5390213" cy="2307796"/>
          </a:xfrm>
          <a:prstGeom prst="rect">
            <a:avLst/>
          </a:prstGeom>
        </p:spPr>
      </p:pic>
      <p:pic>
        <p:nvPicPr>
          <p:cNvPr id="11" name="Grafik 10">
            <a:extLst>
              <a:ext uri="{FF2B5EF4-FFF2-40B4-BE49-F238E27FC236}">
                <a16:creationId xmlns:a16="http://schemas.microsoft.com/office/drawing/2014/main" id="{6CBD9BA8-C4C6-5682-A379-3B564445CF3C}"/>
              </a:ext>
            </a:extLst>
          </p:cNvPr>
          <p:cNvPicPr>
            <a:picLocks noChangeAspect="1"/>
          </p:cNvPicPr>
          <p:nvPr/>
        </p:nvPicPr>
        <p:blipFill>
          <a:blip r:embed="rId6"/>
          <a:stretch>
            <a:fillRect/>
          </a:stretch>
        </p:blipFill>
        <p:spPr>
          <a:xfrm>
            <a:off x="850651" y="7750604"/>
            <a:ext cx="5390213" cy="2307796"/>
          </a:xfrm>
          <a:prstGeom prst="rect">
            <a:avLst/>
          </a:prstGeom>
        </p:spPr>
      </p:pic>
      <p:pic>
        <p:nvPicPr>
          <p:cNvPr id="12" name="Grafik 11">
            <a:extLst>
              <a:ext uri="{FF2B5EF4-FFF2-40B4-BE49-F238E27FC236}">
                <a16:creationId xmlns:a16="http://schemas.microsoft.com/office/drawing/2014/main" id="{2B4F466F-83D5-DD4E-A783-C8F02859DD73}"/>
              </a:ext>
            </a:extLst>
          </p:cNvPr>
          <p:cNvPicPr>
            <a:picLocks noChangeAspect="1"/>
          </p:cNvPicPr>
          <p:nvPr/>
        </p:nvPicPr>
        <p:blipFill>
          <a:blip r:embed="rId7"/>
          <a:stretch>
            <a:fillRect/>
          </a:stretch>
        </p:blipFill>
        <p:spPr>
          <a:xfrm>
            <a:off x="527154" y="1916263"/>
            <a:ext cx="7822087" cy="3353587"/>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55885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8" name="Grafik 7">
            <a:extLst>
              <a:ext uri="{FF2B5EF4-FFF2-40B4-BE49-F238E27FC236}">
                <a16:creationId xmlns:a16="http://schemas.microsoft.com/office/drawing/2014/main" id="{88529447-E4E0-946A-E9C3-5DC9C1C3BEDC}"/>
              </a:ext>
            </a:extLst>
          </p:cNvPr>
          <p:cNvPicPr>
            <a:picLocks noChangeAspect="1"/>
          </p:cNvPicPr>
          <p:nvPr/>
        </p:nvPicPr>
        <p:blipFill>
          <a:blip r:embed="rId6"/>
          <a:stretch>
            <a:fillRect/>
          </a:stretch>
        </p:blipFill>
        <p:spPr>
          <a:xfrm>
            <a:off x="698251" y="7598204"/>
            <a:ext cx="5390213" cy="2307796"/>
          </a:xfrm>
          <a:prstGeom prst="rect">
            <a:avLst/>
          </a:prstGeom>
        </p:spPr>
      </p:pic>
      <p:pic>
        <p:nvPicPr>
          <p:cNvPr id="9" name="Grafik 8">
            <a:extLst>
              <a:ext uri="{FF2B5EF4-FFF2-40B4-BE49-F238E27FC236}">
                <a16:creationId xmlns:a16="http://schemas.microsoft.com/office/drawing/2014/main" id="{B62B8316-D99C-DCCF-B947-B706637AFE39}"/>
              </a:ext>
            </a:extLst>
          </p:cNvPr>
          <p:cNvPicPr>
            <a:picLocks noChangeAspect="1"/>
          </p:cNvPicPr>
          <p:nvPr/>
        </p:nvPicPr>
        <p:blipFill>
          <a:blip r:embed="rId6"/>
          <a:stretch>
            <a:fillRect/>
          </a:stretch>
        </p:blipFill>
        <p:spPr>
          <a:xfrm>
            <a:off x="850651" y="7750604"/>
            <a:ext cx="5390213" cy="2307796"/>
          </a:xfrm>
          <a:prstGeom prst="rect">
            <a:avLst/>
          </a:prstGeom>
        </p:spPr>
      </p:pic>
      <p:pic>
        <p:nvPicPr>
          <p:cNvPr id="10" name="Grafik 9">
            <a:extLst>
              <a:ext uri="{FF2B5EF4-FFF2-40B4-BE49-F238E27FC236}">
                <a16:creationId xmlns:a16="http://schemas.microsoft.com/office/drawing/2014/main" id="{0768F6B7-FFD6-8D09-7E91-BF5DF98157FD}"/>
              </a:ext>
            </a:extLst>
          </p:cNvPr>
          <p:cNvPicPr>
            <a:picLocks noChangeAspect="1"/>
          </p:cNvPicPr>
          <p:nvPr/>
        </p:nvPicPr>
        <p:blipFill>
          <a:blip r:embed="rId7"/>
          <a:stretch>
            <a:fillRect/>
          </a:stretch>
        </p:blipFill>
        <p:spPr>
          <a:xfrm>
            <a:off x="527154" y="1796619"/>
            <a:ext cx="10462738" cy="4485721"/>
          </a:xfrm>
          <a:prstGeom prst="rect">
            <a:avLst/>
          </a:prstGeom>
        </p:spPr>
      </p:pic>
    </p:spTree>
    <p:extLst>
      <p:ext uri="{BB962C8B-B14F-4D97-AF65-F5344CB8AC3E}">
        <p14:creationId xmlns:p14="http://schemas.microsoft.com/office/powerpoint/2010/main" val="133166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de-DE" dirty="0"/>
              <a:t>Release Management</a:t>
            </a:r>
            <a:br>
              <a:rPr lang="de-DE" dirty="0"/>
            </a:br>
            <a:r>
              <a:rPr lang="de-DE" dirty="0"/>
              <a:t>Motivation and Benefits</a:t>
            </a:r>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p:txBody>
          <a:bodyPr/>
          <a:lstStyle/>
          <a:p>
            <a:pPr marL="285750" indent="-285750">
              <a:buFont typeface="Arial" panose="020B0604020202020204" pitchFamily="34" charset="0"/>
              <a:buChar char="•"/>
            </a:pPr>
            <a:r>
              <a:rPr lang="en-US" sz="1600" dirty="0"/>
              <a:t>A </a:t>
            </a:r>
            <a:r>
              <a:rPr lang="en-US" sz="1600" dirty="0">
                <a:latin typeface="Montserrat SemiBold" panose="00000700000000000000" pitchFamily="2" charset="0"/>
              </a:rPr>
              <a:t>CAMARA meta-release </a:t>
            </a:r>
            <a:r>
              <a:rPr lang="en-US" sz="1600" dirty="0"/>
              <a:t>combines a set of CAMARA API versions into a </a:t>
            </a:r>
            <a:r>
              <a:rPr lang="en-US" sz="1600" dirty="0">
                <a:latin typeface="Montserrat SemiBold" panose="00000700000000000000" pitchFamily="2" charset="0"/>
              </a:rPr>
              <a:t>consistent</a:t>
            </a:r>
            <a:r>
              <a:rPr lang="en-US" sz="1600" dirty="0"/>
              <a:t> release.</a:t>
            </a:r>
          </a:p>
          <a:p>
            <a:pPr marL="285750" indent="-285750">
              <a:buFont typeface="Arial" panose="020B0604020202020204" pitchFamily="34" charset="0"/>
              <a:buChar char="•"/>
            </a:pPr>
            <a:r>
              <a:rPr lang="en-US" sz="1600" dirty="0"/>
              <a:t>There will be </a:t>
            </a:r>
            <a:r>
              <a:rPr lang="en-US" sz="1600" dirty="0">
                <a:latin typeface="Montserrat SemiBold" panose="00000700000000000000" pitchFamily="2" charset="0"/>
              </a:rPr>
              <a:t>two meta-releases per year </a:t>
            </a:r>
            <a:r>
              <a:rPr lang="en-US" sz="1600" dirty="0"/>
              <a:t>(in spring and fall).</a:t>
            </a:r>
          </a:p>
          <a:p>
            <a:pPr marL="645750" lvl="2" indent="-285750">
              <a:buFont typeface="Arial" panose="020B0604020202020204" pitchFamily="34" charset="0"/>
              <a:buChar char="•"/>
            </a:pPr>
            <a:r>
              <a:rPr lang="en-US" sz="1600" dirty="0"/>
              <a:t>Network operator can plan their implementations and deployments in production.</a:t>
            </a:r>
          </a:p>
          <a:p>
            <a:pPr marL="645750" lvl="2" indent="-285750">
              <a:buFont typeface="Arial" panose="020B0604020202020204" pitchFamily="34" charset="0"/>
              <a:buChar char="•"/>
            </a:pPr>
            <a:r>
              <a:rPr lang="en-US" sz="1600" dirty="0"/>
              <a:t>API consumers can plan the integration in their platform and applications.</a:t>
            </a:r>
          </a:p>
          <a:p>
            <a:pPr marL="285750" indent="-285750">
              <a:buFont typeface="Arial" panose="020B0604020202020204" pitchFamily="34" charset="0"/>
              <a:buChar char="•"/>
            </a:pPr>
            <a:r>
              <a:rPr lang="en-US" sz="1600" dirty="0"/>
              <a:t>All API versions in a meta-release </a:t>
            </a:r>
            <a:r>
              <a:rPr lang="en-US" sz="1600" dirty="0">
                <a:latin typeface="Montserrat SemiBold" panose="00000700000000000000" pitchFamily="2" charset="0"/>
              </a:rPr>
              <a:t>fulfill defined quality criteria </a:t>
            </a:r>
            <a:r>
              <a:rPr lang="en-US" sz="1600" dirty="0"/>
              <a:t>and are </a:t>
            </a:r>
            <a:r>
              <a:rPr lang="en-US" sz="1600" dirty="0">
                <a:latin typeface="Montserrat SemiBold" panose="00000700000000000000" pitchFamily="2" charset="0"/>
              </a:rPr>
              <a:t>compliant to current CAMARA guidelines </a:t>
            </a:r>
            <a:r>
              <a:rPr lang="en-US" sz="1600" dirty="0"/>
              <a:t>like from CAMARA Commonalities and Identity and Consent Management.</a:t>
            </a:r>
          </a:p>
          <a:p>
            <a:pPr marL="285750" indent="-285750">
              <a:buFont typeface="Arial" panose="020B0604020202020204" pitchFamily="34" charset="0"/>
              <a:buChar char="•"/>
            </a:pPr>
            <a:r>
              <a:rPr lang="en-US" sz="1600" dirty="0">
                <a:latin typeface="Montserrat SemiBold" panose="00000700000000000000" pitchFamily="2" charset="0"/>
              </a:rPr>
              <a:t>CAMARA meta-releases </a:t>
            </a:r>
            <a:r>
              <a:rPr lang="en-US" sz="1600" dirty="0"/>
              <a:t>ensure the</a:t>
            </a:r>
          </a:p>
          <a:p>
            <a:pPr marL="645750" lvl="2" indent="-285750">
              <a:buFont typeface="Arial" panose="020B0604020202020204" pitchFamily="34" charset="0"/>
              <a:buChar char="•"/>
            </a:pPr>
            <a:r>
              <a:rPr lang="en-US" sz="1600" dirty="0"/>
              <a:t>Availability of consistent API definitions (by use of guidelines, templates, and linting),</a:t>
            </a:r>
          </a:p>
          <a:p>
            <a:pPr marL="645750" lvl="2" indent="-285750">
              <a:buFont typeface="Arial" panose="020B0604020202020204" pitchFamily="34" charset="0"/>
              <a:buChar char="•"/>
            </a:pPr>
            <a:r>
              <a:rPr lang="en-US" sz="1600" dirty="0"/>
              <a:t>Quality of API definitions (by use of checklists, test definitions, and release management),</a:t>
            </a:r>
          </a:p>
          <a:p>
            <a:pPr marL="645750" lvl="2" indent="-285750">
              <a:buFont typeface="Arial" panose="020B0604020202020204" pitchFamily="34" charset="0"/>
              <a:buChar char="•"/>
            </a:pPr>
            <a:r>
              <a:rPr lang="en-US" sz="1600" dirty="0"/>
              <a:t>Stability of API definitions (clear criteria for stable versus initial API versions) and</a:t>
            </a:r>
          </a:p>
          <a:p>
            <a:pPr marL="645750" lvl="2" indent="-285750">
              <a:buFont typeface="Arial" panose="020B0604020202020204" pitchFamily="34" charset="0"/>
              <a:buChar char="•"/>
            </a:pPr>
            <a:r>
              <a:rPr lang="en-US" sz="1600" dirty="0"/>
              <a:t>Reliability of schedule and deliverables (with defined milestones and release candidates).</a:t>
            </a:r>
          </a:p>
          <a:p>
            <a:pPr marL="285750" indent="-285750">
              <a:buFont typeface="Arial" panose="020B0604020202020204" pitchFamily="34" charset="0"/>
              <a:buChar char="•"/>
            </a:pPr>
            <a:r>
              <a:rPr lang="en-US" sz="1600" dirty="0">
                <a:latin typeface="Montserrat SemiBold" panose="00000700000000000000" pitchFamily="2" charset="0"/>
              </a:rPr>
              <a:t>CAMARA meta-releases </a:t>
            </a:r>
            <a:r>
              <a:rPr lang="en-US" sz="1600" dirty="0"/>
              <a:t>provide the foundation for API version management in production.</a:t>
            </a:r>
          </a:p>
          <a:p>
            <a:pPr marL="285750" indent="-285750">
              <a:buFont typeface="Arial" panose="020B0604020202020204" pitchFamily="34" charset="0"/>
              <a:buChar char="•"/>
            </a:pPr>
            <a:endParaRPr lang="en-US" sz="1600" dirty="0"/>
          </a:p>
          <a:p>
            <a:pPr marL="645750" lvl="2"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8290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DE9480-C9EE-6C1B-C285-731A4D1F181F}"/>
              </a:ext>
            </a:extLst>
          </p:cNvPr>
          <p:cNvGraphicFramePr>
            <a:graphicFrameLocks noChangeAspect="1"/>
          </p:cNvGraphicFramePr>
          <p:nvPr>
            <p:custDataLst>
              <p:tags r:id="rId1"/>
            </p:custDataLst>
            <p:extLst>
              <p:ext uri="{D42A27DB-BD31-4B8C-83A1-F6EECF244321}">
                <p14:modId xmlns:p14="http://schemas.microsoft.com/office/powerpoint/2010/main" val="112673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61DE9480-C9EE-6C1B-C285-731A4D1F18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04BFA4-88BE-14D3-D42E-02C7E6631D89}"/>
              </a:ext>
            </a:extLst>
          </p:cNvPr>
          <p:cNvSpPr>
            <a:spLocks noGrp="1"/>
          </p:cNvSpPr>
          <p:nvPr>
            <p:ph type="title"/>
          </p:nvPr>
        </p:nvSpPr>
        <p:spPr/>
        <p:txBody>
          <a:bodyPr vert="horz"/>
          <a:lstStyle/>
          <a:p>
            <a:r>
              <a:rPr lang="de-DE" dirty="0"/>
              <a:t>Content </a:t>
            </a:r>
            <a:r>
              <a:rPr lang="de-DE" dirty="0" err="1"/>
              <a:t>of</a:t>
            </a:r>
            <a:r>
              <a:rPr lang="de-DE" dirty="0"/>
              <a:t> </a:t>
            </a:r>
            <a:r>
              <a:rPr lang="de-DE" dirty="0" err="1"/>
              <a:t>the</a:t>
            </a:r>
            <a:r>
              <a:rPr lang="de-DE" dirty="0"/>
              <a:t> CAMARA</a:t>
            </a:r>
            <a:br>
              <a:rPr lang="de-DE" dirty="0"/>
            </a:br>
            <a:r>
              <a:rPr lang="de-DE" dirty="0" err="1"/>
              <a:t>presentation</a:t>
            </a:r>
            <a:endParaRPr lang="de-DE" dirty="0"/>
          </a:p>
        </p:txBody>
      </p:sp>
      <p:sp>
        <p:nvSpPr>
          <p:cNvPr id="3" name="Inhaltsplatzhalter 2">
            <a:extLst>
              <a:ext uri="{FF2B5EF4-FFF2-40B4-BE49-F238E27FC236}">
                <a16:creationId xmlns:a16="http://schemas.microsoft.com/office/drawing/2014/main" id="{31A521C2-9A98-CB44-603F-5FE260E7F787}"/>
              </a:ext>
            </a:extLst>
          </p:cNvPr>
          <p:cNvSpPr>
            <a:spLocks noGrp="1"/>
          </p:cNvSpPr>
          <p:nvPr>
            <p:ph sz="quarter" idx="10"/>
          </p:nvPr>
        </p:nvSpPr>
        <p:spPr/>
        <p:txBody>
          <a:bodyPr/>
          <a:lstStyle/>
          <a:p>
            <a:pPr marL="171450" indent="-171450">
              <a:buFont typeface="Montserrat Light" panose="020B0604020202020204" pitchFamily="34" charset="0"/>
              <a:buChar char="•"/>
            </a:pPr>
            <a:r>
              <a:rPr lang="en-US" sz="1200" dirty="0">
                <a:latin typeface="Montserrat Medium" panose="00000600000000000000" pitchFamily="2" charset="0"/>
              </a:rPr>
              <a:t>#3		CAMARA Mission</a:t>
            </a:r>
          </a:p>
          <a:p>
            <a:pPr marL="171450" indent="-171450">
              <a:buFont typeface="Montserrat Light" panose="020B0604020202020204" pitchFamily="34" charset="0"/>
              <a:buChar char="•"/>
            </a:pPr>
            <a:r>
              <a:rPr lang="en-US" sz="1200" dirty="0">
                <a:latin typeface="Montserrat Medium" panose="00000600000000000000" pitchFamily="2" charset="0"/>
              </a:rPr>
              <a:t>#4-#7	CAMARA Motivation – Key problems we try to solve</a:t>
            </a:r>
          </a:p>
          <a:p>
            <a:pPr marL="171450" indent="-171450">
              <a:buFont typeface="Montserrat Light" panose="020B0604020202020204" pitchFamily="34" charset="0"/>
              <a:buChar char="•"/>
            </a:pPr>
            <a:r>
              <a:rPr lang="en-US" sz="1200" dirty="0">
                <a:latin typeface="Montserrat Medium" panose="00000600000000000000" pitchFamily="2" charset="0"/>
              </a:rPr>
              <a:t>#8-#14	CAMARA Scope, Collaboration with Open Gateway and TM Forum, API Distribution Options</a:t>
            </a:r>
          </a:p>
          <a:p>
            <a:pPr marL="171450" indent="-171450">
              <a:buFont typeface="Montserrat Light" panose="020B0604020202020204" pitchFamily="34" charset="0"/>
              <a:buChar char="•"/>
            </a:pPr>
            <a:r>
              <a:rPr lang="en-US" sz="1200" dirty="0">
                <a:latin typeface="Montserrat Medium" panose="00000600000000000000" pitchFamily="2" charset="0"/>
              </a:rPr>
              <a:t>#15		What is different now in comparison to former API exposure trials?</a:t>
            </a:r>
          </a:p>
          <a:p>
            <a:pPr marL="171450" indent="-171450">
              <a:buFont typeface="Montserrat Light" panose="020B0604020202020204" pitchFamily="34" charset="0"/>
              <a:buChar char="•"/>
            </a:pPr>
            <a:r>
              <a:rPr lang="en-US" sz="1200" dirty="0">
                <a:latin typeface="Montserrat Medium" panose="00000600000000000000" pitchFamily="2" charset="0"/>
              </a:rPr>
              <a:t>#16-#18	History, Logos &amp; Current Figures – Where we started and where we are now</a:t>
            </a:r>
          </a:p>
          <a:p>
            <a:pPr marL="171450" indent="-171450">
              <a:buFont typeface="Montserrat Light" panose="020B0604020202020204" pitchFamily="34" charset="0"/>
              <a:buChar char="•"/>
            </a:pPr>
            <a:r>
              <a:rPr lang="en-US" sz="1200" dirty="0">
                <a:latin typeface="Montserrat Medium" panose="00000600000000000000" pitchFamily="2" charset="0"/>
              </a:rPr>
              <a:t>#19-#27	Current Meta Release, CAMARA APIs, Showcases, Public Launch Status</a:t>
            </a:r>
          </a:p>
          <a:p>
            <a:pPr marL="171450" indent="-171450">
              <a:buFont typeface="Montserrat Light" panose="020B0604020202020204" pitchFamily="34" charset="0"/>
              <a:buChar char="•"/>
            </a:pPr>
            <a:r>
              <a:rPr lang="en-US" sz="1200" dirty="0">
                <a:latin typeface="Montserrat Medium" panose="00000600000000000000" pitchFamily="2" charset="0"/>
              </a:rPr>
              <a:t>#28-#30	5G network capabilities, Potential Business Use Cases</a:t>
            </a:r>
          </a:p>
          <a:p>
            <a:pPr marL="171450" indent="-171450">
              <a:buFont typeface="Montserrat Light" panose="020B0604020202020204" pitchFamily="34" charset="0"/>
              <a:buChar char="•"/>
            </a:pPr>
            <a:r>
              <a:rPr lang="en-US" sz="1200" dirty="0">
                <a:latin typeface="Montserrat Medium" panose="00000600000000000000" pitchFamily="2" charset="0"/>
              </a:rPr>
              <a:t>#31-#34	Benefit for developers to use CAMARA APIs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#35-#39	Benefit for developers to work in CAMARA &amp; Joining CAMARA as Developer</a:t>
            </a:r>
          </a:p>
          <a:p>
            <a:pPr marL="171450" indent="-171450">
              <a:buFont typeface="Montserrat Light" panose="020B0604020202020204" pitchFamily="34" charset="0"/>
              <a:buChar char="•"/>
            </a:pPr>
            <a:r>
              <a:rPr lang="en-US" sz="1200" dirty="0">
                <a:latin typeface="Montserrat Medium" panose="00000600000000000000" pitchFamily="2" charset="0"/>
              </a:rPr>
              <a:t>#40-#42	Benefit for operators to implement CAMARA APIs in their networks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#43-#45	Benefit for operators to work in CAMARA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#46-#47	Where are we going next, Contacts</a:t>
            </a:r>
            <a:endParaRPr lang="de-DE" sz="1200" dirty="0">
              <a:latin typeface="Montserrat Medium" panose="00000600000000000000" pitchFamily="2" charset="0"/>
            </a:endParaRPr>
          </a:p>
        </p:txBody>
      </p:sp>
      <p:pic>
        <p:nvPicPr>
          <p:cNvPr id="13" name="Grafik 12" descr="Ein Bild, das Grafiken, Logo, Symbol, Screenshot enthält.&#10;&#10;Automatisch generierte Beschreibung">
            <a:extLst>
              <a:ext uri="{FF2B5EF4-FFF2-40B4-BE49-F238E27FC236}">
                <a16:creationId xmlns:a16="http://schemas.microsoft.com/office/drawing/2014/main" id="{94F80B9E-44C5-DC55-682E-85680C5A388B}"/>
              </a:ext>
            </a:extLst>
          </p:cNvPr>
          <p:cNvPicPr>
            <a:picLocks noChangeAspect="1"/>
          </p:cNvPicPr>
          <p:nvPr/>
        </p:nvPicPr>
        <p:blipFill>
          <a:blip r:embed="rId6"/>
          <a:stretch>
            <a:fillRect/>
          </a:stretch>
        </p:blipFill>
        <p:spPr>
          <a:xfrm>
            <a:off x="9030463" y="3854152"/>
            <a:ext cx="1566322" cy="1566322"/>
          </a:xfrm>
          <a:prstGeom prst="rect">
            <a:avLst/>
          </a:prstGeom>
        </p:spPr>
      </p:pic>
    </p:spTree>
    <p:extLst>
      <p:ext uri="{BB962C8B-B14F-4D97-AF65-F5344CB8AC3E}">
        <p14:creationId xmlns:p14="http://schemas.microsoft.com/office/powerpoint/2010/main" val="29847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8904F-5B29-EA26-067C-CC1EA4BA5E87}"/>
            </a:ext>
          </a:extLst>
        </p:cNvPr>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5EE5B795-0F17-391E-085E-657689205F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5EE5B795-0F17-391E-085E-657689205F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76490129-926C-30DA-3C97-EB7DA220D6BF}"/>
              </a:ext>
            </a:extLst>
          </p:cNvPr>
          <p:cNvSpPr>
            <a:spLocks noGrp="1"/>
          </p:cNvSpPr>
          <p:nvPr>
            <p:ph type="title"/>
          </p:nvPr>
        </p:nvSpPr>
        <p:spPr/>
        <p:txBody>
          <a:bodyPr vert="horz"/>
          <a:lstStyle/>
          <a:p>
            <a:r>
              <a:rPr lang="de-DE" dirty="0">
                <a:latin typeface="Montserrat" pitchFamily="2" charset="77"/>
              </a:rPr>
              <a:t>Release Management</a:t>
            </a:r>
            <a:br>
              <a:rPr lang="de-DE" dirty="0">
                <a:latin typeface="Montserrat" pitchFamily="2" charset="77"/>
              </a:rPr>
            </a:br>
            <a:r>
              <a:rPr lang="de-DE" dirty="0">
                <a:latin typeface="Montserrat" pitchFamily="2" charset="77"/>
              </a:rPr>
              <a:t>Release Cycle</a:t>
            </a:r>
          </a:p>
        </p:txBody>
      </p:sp>
      <p:grpSp>
        <p:nvGrpSpPr>
          <p:cNvPr id="49" name="Group 48">
            <a:extLst>
              <a:ext uri="{FF2B5EF4-FFF2-40B4-BE49-F238E27FC236}">
                <a16:creationId xmlns:a16="http://schemas.microsoft.com/office/drawing/2014/main" id="{37862F65-0759-8A53-EBEF-237143B69A21}"/>
              </a:ext>
            </a:extLst>
          </p:cNvPr>
          <p:cNvGrpSpPr/>
          <p:nvPr/>
        </p:nvGrpSpPr>
        <p:grpSpPr>
          <a:xfrm>
            <a:off x="5561718" y="1552766"/>
            <a:ext cx="4320000" cy="4320000"/>
            <a:chOff x="3757886" y="1690552"/>
            <a:chExt cx="4320000" cy="4320000"/>
          </a:xfrm>
        </p:grpSpPr>
        <p:sp>
          <p:nvSpPr>
            <p:cNvPr id="39" name="Pfeil: gebogen 15">
              <a:extLst>
                <a:ext uri="{FF2B5EF4-FFF2-40B4-BE49-F238E27FC236}">
                  <a16:creationId xmlns:a16="http://schemas.microsoft.com/office/drawing/2014/main" id="{36BC49D7-CAB0-DF02-22D2-2F03FC16C8BC}"/>
                </a:ext>
              </a:extLst>
            </p:cNvPr>
            <p:cNvSpPr/>
            <p:nvPr/>
          </p:nvSpPr>
          <p:spPr>
            <a:xfrm rot="5400000">
              <a:off x="3757886" y="1690552"/>
              <a:ext cx="4320000" cy="4320000"/>
            </a:xfrm>
            <a:prstGeom prst="circularArrow">
              <a:avLst>
                <a:gd name="adj1" fmla="val 8362"/>
                <a:gd name="adj2" fmla="val 306595"/>
                <a:gd name="adj3" fmla="val 15850251"/>
                <a:gd name="adj4" fmla="val 12548124"/>
                <a:gd name="adj5" fmla="val 4181"/>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2" name="Pfeil: gebogen 15">
              <a:extLst>
                <a:ext uri="{FF2B5EF4-FFF2-40B4-BE49-F238E27FC236}">
                  <a16:creationId xmlns:a16="http://schemas.microsoft.com/office/drawing/2014/main" id="{DFB0E398-F224-713F-3CF9-952BE31C35E1}"/>
                </a:ext>
              </a:extLst>
            </p:cNvPr>
            <p:cNvSpPr/>
            <p:nvPr/>
          </p:nvSpPr>
          <p:spPr>
            <a:xfrm rot="5400000">
              <a:off x="3757886" y="1690552"/>
              <a:ext cx="4320000" cy="4320000"/>
            </a:xfrm>
            <a:prstGeom prst="circularArrow">
              <a:avLst>
                <a:gd name="adj1" fmla="val 8362"/>
                <a:gd name="adj2" fmla="val 306595"/>
                <a:gd name="adj3" fmla="val 4928115"/>
                <a:gd name="adj4" fmla="val 1990689"/>
                <a:gd name="adj5" fmla="val 4181"/>
              </a:avLst>
            </a:prstGeom>
            <a:pattFill prst="wdUpDiag">
              <a:fgClr>
                <a:schemeClr val="accent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8" name="Pfeil: gebogen 15">
              <a:extLst>
                <a:ext uri="{FF2B5EF4-FFF2-40B4-BE49-F238E27FC236}">
                  <a16:creationId xmlns:a16="http://schemas.microsoft.com/office/drawing/2014/main" id="{03297C14-E4DC-E7D1-9936-42FCDA41F8B1}"/>
                </a:ext>
              </a:extLst>
            </p:cNvPr>
            <p:cNvSpPr/>
            <p:nvPr/>
          </p:nvSpPr>
          <p:spPr>
            <a:xfrm rot="5400000">
              <a:off x="3757886" y="1690552"/>
              <a:ext cx="4320000" cy="4320000"/>
            </a:xfrm>
            <a:prstGeom prst="circularArrow">
              <a:avLst>
                <a:gd name="adj1" fmla="val 9080"/>
                <a:gd name="adj2" fmla="val 306595"/>
                <a:gd name="adj3" fmla="val 12150615"/>
                <a:gd name="adj4" fmla="val 5299618"/>
                <a:gd name="adj5" fmla="val 454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sp>
          <p:nvSpPr>
            <p:cNvPr id="37" name="Pfeil: gebogen 15">
              <a:extLst>
                <a:ext uri="{FF2B5EF4-FFF2-40B4-BE49-F238E27FC236}">
                  <a16:creationId xmlns:a16="http://schemas.microsoft.com/office/drawing/2014/main" id="{3C0C4E45-6BC9-E55C-C06C-48F696480665}"/>
                </a:ext>
              </a:extLst>
            </p:cNvPr>
            <p:cNvSpPr/>
            <p:nvPr/>
          </p:nvSpPr>
          <p:spPr>
            <a:xfrm rot="5400000">
              <a:off x="3757886" y="1690552"/>
              <a:ext cx="4320000" cy="4320000"/>
            </a:xfrm>
            <a:prstGeom prst="circularArrow">
              <a:avLst>
                <a:gd name="adj1" fmla="val 8362"/>
                <a:gd name="adj2" fmla="val 306595"/>
                <a:gd name="adj3" fmla="val 1616828"/>
                <a:gd name="adj4" fmla="val 16237208"/>
                <a:gd name="adj5" fmla="val 418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grpSp>
      <p:grpSp>
        <p:nvGrpSpPr>
          <p:cNvPr id="35" name="Group 34">
            <a:extLst>
              <a:ext uri="{FF2B5EF4-FFF2-40B4-BE49-F238E27FC236}">
                <a16:creationId xmlns:a16="http://schemas.microsoft.com/office/drawing/2014/main" id="{D0C5D4F9-2770-D4A2-429D-BC7DFA6BA45F}"/>
              </a:ext>
            </a:extLst>
          </p:cNvPr>
          <p:cNvGrpSpPr/>
          <p:nvPr/>
        </p:nvGrpSpPr>
        <p:grpSpPr>
          <a:xfrm>
            <a:off x="6101719" y="2092766"/>
            <a:ext cx="3244260" cy="3240000"/>
            <a:chOff x="3383488" y="2062110"/>
            <a:chExt cx="3244260" cy="3240000"/>
          </a:xfrm>
        </p:grpSpPr>
        <p:sp>
          <p:nvSpPr>
            <p:cNvPr id="23" name="Pfeil: gebogen 10">
              <a:extLst>
                <a:ext uri="{FF2B5EF4-FFF2-40B4-BE49-F238E27FC236}">
                  <a16:creationId xmlns:a16="http://schemas.microsoft.com/office/drawing/2014/main" id="{24E31E1B-B0A1-7414-D69C-571735EEFF38}"/>
                </a:ext>
              </a:extLst>
            </p:cNvPr>
            <p:cNvSpPr/>
            <p:nvPr/>
          </p:nvSpPr>
          <p:spPr>
            <a:xfrm rot="10800000" flipH="1" flipV="1">
              <a:off x="3383488" y="2062110"/>
              <a:ext cx="3240000" cy="3240000"/>
            </a:xfrm>
            <a:prstGeom prst="circularArrow">
              <a:avLst>
                <a:gd name="adj1" fmla="val 14614"/>
                <a:gd name="adj2" fmla="val 801155"/>
                <a:gd name="adj3" fmla="val 20083365"/>
                <a:gd name="adj4" fmla="val 11059856"/>
                <a:gd name="adj5" fmla="val 12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34" name="Pfeil: gebogen 10">
              <a:extLst>
                <a:ext uri="{FF2B5EF4-FFF2-40B4-BE49-F238E27FC236}">
                  <a16:creationId xmlns:a16="http://schemas.microsoft.com/office/drawing/2014/main" id="{9AF78E6B-F686-39F8-8D63-8734A6936467}"/>
                </a:ext>
              </a:extLst>
            </p:cNvPr>
            <p:cNvSpPr/>
            <p:nvPr/>
          </p:nvSpPr>
          <p:spPr>
            <a:xfrm rot="10800000" flipH="1" flipV="1">
              <a:off x="3387748" y="2062110"/>
              <a:ext cx="3240000" cy="3240000"/>
            </a:xfrm>
            <a:prstGeom prst="circularArrow">
              <a:avLst>
                <a:gd name="adj1" fmla="val 13700"/>
                <a:gd name="adj2" fmla="val 801155"/>
                <a:gd name="adj3" fmla="val 9287073"/>
                <a:gd name="adj4" fmla="val 21504245"/>
                <a:gd name="adj5" fmla="val 113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26" name="Oval 25">
              <a:extLst>
                <a:ext uri="{FF2B5EF4-FFF2-40B4-BE49-F238E27FC236}">
                  <a16:creationId xmlns:a16="http://schemas.microsoft.com/office/drawing/2014/main" id="{4D69F33A-2FDD-EB69-3D6C-5FAA30C00DE4}"/>
                </a:ext>
              </a:extLst>
            </p:cNvPr>
            <p:cNvSpPr/>
            <p:nvPr/>
          </p:nvSpPr>
          <p:spPr>
            <a:xfrm>
              <a:off x="5875678" y="3343550"/>
              <a:ext cx="677120" cy="67712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rIns="216000" rtlCol="0" anchor="ctr">
              <a:normAutofit fontScale="92500" lnSpcReduction="20000"/>
            </a:bodyPr>
            <a:lstStyle/>
            <a:p>
              <a:pPr algn="ctr"/>
              <a:r>
                <a:rPr lang="en-DE" sz="1100" dirty="0">
                  <a:solidFill>
                    <a:schemeClr val="accent2"/>
                  </a:solidFill>
                  <a:latin typeface="Montserrat" pitchFamily="2" charset="77"/>
                </a:rPr>
                <a:t>Fall</a:t>
              </a:r>
              <a:br>
                <a:rPr lang="en-DE" sz="1100" dirty="0">
                  <a:solidFill>
                    <a:schemeClr val="accent2"/>
                  </a:solidFill>
                  <a:latin typeface="Montserrat" pitchFamily="2" charset="77"/>
                </a:rPr>
              </a:br>
              <a:r>
                <a:rPr lang="en-DE" sz="1100" dirty="0">
                  <a:solidFill>
                    <a:schemeClr val="accent2"/>
                  </a:solidFill>
                  <a:latin typeface="Montserrat" pitchFamily="2" charset="77"/>
                </a:rPr>
                <a:t>Meta-</a:t>
              </a:r>
              <a:br>
                <a:rPr lang="en-DE" sz="1100" dirty="0">
                  <a:solidFill>
                    <a:schemeClr val="accent2"/>
                  </a:solidFill>
                  <a:latin typeface="Montserrat" pitchFamily="2" charset="77"/>
                </a:rPr>
              </a:br>
              <a:r>
                <a:rPr lang="en-DE" sz="1100" dirty="0">
                  <a:solidFill>
                    <a:schemeClr val="accent2"/>
                  </a:solidFill>
                  <a:latin typeface="Montserrat" pitchFamily="2" charset="77"/>
                </a:rPr>
                <a:t>release</a:t>
              </a:r>
            </a:p>
          </p:txBody>
        </p:sp>
        <p:sp>
          <p:nvSpPr>
            <p:cNvPr id="28" name="Oval 27">
              <a:extLst>
                <a:ext uri="{FF2B5EF4-FFF2-40B4-BE49-F238E27FC236}">
                  <a16:creationId xmlns:a16="http://schemas.microsoft.com/office/drawing/2014/main" id="{3F787300-12EB-F33E-E211-464670F48C1B}"/>
                </a:ext>
              </a:extLst>
            </p:cNvPr>
            <p:cNvSpPr/>
            <p:nvPr/>
          </p:nvSpPr>
          <p:spPr>
            <a:xfrm>
              <a:off x="3410730" y="3343550"/>
              <a:ext cx="677120" cy="67712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rIns="216000" rtlCol="0" anchor="ctr">
              <a:normAutofit fontScale="92500" lnSpcReduction="20000"/>
            </a:bodyPr>
            <a:lstStyle/>
            <a:p>
              <a:pPr algn="ctr"/>
              <a:r>
                <a:rPr lang="en-DE" sz="1100" dirty="0">
                  <a:solidFill>
                    <a:schemeClr val="accent2"/>
                  </a:solidFill>
                  <a:latin typeface="Montserrat" pitchFamily="2" charset="77"/>
                </a:rPr>
                <a:t>Spring</a:t>
              </a:r>
              <a:br>
                <a:rPr lang="en-DE" sz="1100" dirty="0">
                  <a:solidFill>
                    <a:schemeClr val="accent2"/>
                  </a:solidFill>
                  <a:latin typeface="Montserrat" pitchFamily="2" charset="77"/>
                </a:rPr>
              </a:br>
              <a:r>
                <a:rPr lang="en-DE" sz="1100" dirty="0">
                  <a:solidFill>
                    <a:schemeClr val="accent2"/>
                  </a:solidFill>
                  <a:latin typeface="Montserrat" pitchFamily="2" charset="77"/>
                </a:rPr>
                <a:t>Meta-</a:t>
              </a:r>
              <a:br>
                <a:rPr lang="en-DE" sz="1100" dirty="0">
                  <a:solidFill>
                    <a:schemeClr val="accent2"/>
                  </a:solidFill>
                  <a:latin typeface="Montserrat" pitchFamily="2" charset="77"/>
                </a:rPr>
              </a:br>
              <a:r>
                <a:rPr lang="en-DE" sz="1100" dirty="0">
                  <a:solidFill>
                    <a:schemeClr val="accent2"/>
                  </a:solidFill>
                  <a:latin typeface="Montserrat" pitchFamily="2" charset="77"/>
                </a:rPr>
                <a:t>release</a:t>
              </a:r>
            </a:p>
          </p:txBody>
        </p:sp>
        <p:sp>
          <p:nvSpPr>
            <p:cNvPr id="30" name="Oval 29">
              <a:extLst>
                <a:ext uri="{FF2B5EF4-FFF2-40B4-BE49-F238E27FC236}">
                  <a16:creationId xmlns:a16="http://schemas.microsoft.com/office/drawing/2014/main" id="{4A5D9DD3-B0F8-6F68-5D64-5D4B708FD3F9}"/>
                </a:ext>
              </a:extLst>
            </p:cNvPr>
            <p:cNvSpPr/>
            <p:nvPr/>
          </p:nvSpPr>
          <p:spPr>
            <a:xfrm>
              <a:off x="4125588" y="2535039"/>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DE" sz="800" dirty="0">
                  <a:latin typeface="Montserrat" pitchFamily="2" charset="77"/>
                </a:rPr>
                <a:t>alpha</a:t>
              </a:r>
            </a:p>
          </p:txBody>
        </p:sp>
        <p:sp>
          <p:nvSpPr>
            <p:cNvPr id="24" name="Oval 23">
              <a:extLst>
                <a:ext uri="{FF2B5EF4-FFF2-40B4-BE49-F238E27FC236}">
                  <a16:creationId xmlns:a16="http://schemas.microsoft.com/office/drawing/2014/main" id="{457FB6AF-23BA-4E2A-3205-41696333795B}"/>
                </a:ext>
              </a:extLst>
            </p:cNvPr>
            <p:cNvSpPr/>
            <p:nvPr/>
          </p:nvSpPr>
          <p:spPr>
            <a:xfrm>
              <a:off x="5456237" y="2498751"/>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55000" lnSpcReduction="20000"/>
            </a:bodyPr>
            <a:lstStyle/>
            <a:p>
              <a:pPr algn="ctr"/>
              <a:r>
                <a:rPr lang="en-DE" dirty="0">
                  <a:latin typeface="Montserrat" pitchFamily="2" charset="77"/>
                </a:rPr>
                <a:t>rc</a:t>
              </a:r>
            </a:p>
          </p:txBody>
        </p:sp>
        <p:sp>
          <p:nvSpPr>
            <p:cNvPr id="29" name="Oval 28">
              <a:extLst>
                <a:ext uri="{FF2B5EF4-FFF2-40B4-BE49-F238E27FC236}">
                  <a16:creationId xmlns:a16="http://schemas.microsoft.com/office/drawing/2014/main" id="{1EBFE74D-5D26-51EA-D7B0-48CA02E879CC}"/>
                </a:ext>
              </a:extLst>
            </p:cNvPr>
            <p:cNvSpPr/>
            <p:nvPr/>
          </p:nvSpPr>
          <p:spPr>
            <a:xfrm>
              <a:off x="4117192" y="4576898"/>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55000" lnSpcReduction="20000"/>
            </a:bodyPr>
            <a:lstStyle/>
            <a:p>
              <a:pPr algn="ctr"/>
              <a:r>
                <a:rPr lang="en-DE" dirty="0">
                  <a:latin typeface="Montserrat" pitchFamily="2" charset="77"/>
                </a:rPr>
                <a:t>rc</a:t>
              </a:r>
            </a:p>
          </p:txBody>
        </p:sp>
        <p:sp>
          <p:nvSpPr>
            <p:cNvPr id="25" name="Oval 24">
              <a:extLst>
                <a:ext uri="{FF2B5EF4-FFF2-40B4-BE49-F238E27FC236}">
                  <a16:creationId xmlns:a16="http://schemas.microsoft.com/office/drawing/2014/main" id="{57470043-71CC-3149-A9FB-2552870F7428}"/>
                </a:ext>
              </a:extLst>
            </p:cNvPr>
            <p:cNvSpPr/>
            <p:nvPr/>
          </p:nvSpPr>
          <p:spPr>
            <a:xfrm>
              <a:off x="5456237" y="4576898"/>
              <a:ext cx="304800" cy="304800"/>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DE" sz="800" dirty="0">
                  <a:latin typeface="Montserrat" pitchFamily="2" charset="77"/>
                </a:rPr>
                <a:t>alpha</a:t>
              </a:r>
            </a:p>
          </p:txBody>
        </p:sp>
      </p:grpSp>
      <p:sp>
        <p:nvSpPr>
          <p:cNvPr id="51" name="TextBox 50">
            <a:extLst>
              <a:ext uri="{FF2B5EF4-FFF2-40B4-BE49-F238E27FC236}">
                <a16:creationId xmlns:a16="http://schemas.microsoft.com/office/drawing/2014/main" id="{71A92E95-AD23-69B7-815F-300A05B8902C}"/>
              </a:ext>
            </a:extLst>
          </p:cNvPr>
          <p:cNvSpPr txBox="1"/>
          <p:nvPr/>
        </p:nvSpPr>
        <p:spPr>
          <a:xfrm>
            <a:off x="7179815" y="3388851"/>
            <a:ext cx="1061509" cy="600164"/>
          </a:xfrm>
          <a:prstGeom prst="rect">
            <a:avLst/>
          </a:prstGeom>
          <a:noFill/>
        </p:spPr>
        <p:txBody>
          <a:bodyPr wrap="none" rtlCol="0">
            <a:spAutoFit/>
          </a:bodyPr>
          <a:lstStyle/>
          <a:p>
            <a:pPr algn="ctr"/>
            <a:r>
              <a:rPr lang="en-DE" sz="1100" dirty="0">
                <a:latin typeface="Montserrat" pitchFamily="2" charset="77"/>
              </a:rPr>
              <a:t>CAMARA</a:t>
            </a:r>
            <a:br>
              <a:rPr lang="en-DE" sz="1100" dirty="0">
                <a:latin typeface="Montserrat" pitchFamily="2" charset="77"/>
              </a:rPr>
            </a:br>
            <a:r>
              <a:rPr lang="en-DE" sz="1100" dirty="0">
                <a:latin typeface="Montserrat" pitchFamily="2" charset="77"/>
              </a:rPr>
              <a:t>Guidelines</a:t>
            </a:r>
          </a:p>
          <a:p>
            <a:pPr algn="ctr"/>
            <a:r>
              <a:rPr lang="en-DE" sz="1100" dirty="0">
                <a:latin typeface="Montserrat" pitchFamily="2" charset="77"/>
              </a:rPr>
              <a:t>&amp; Templates</a:t>
            </a:r>
          </a:p>
        </p:txBody>
      </p:sp>
      <p:grpSp>
        <p:nvGrpSpPr>
          <p:cNvPr id="50" name="Group 49">
            <a:extLst>
              <a:ext uri="{FF2B5EF4-FFF2-40B4-BE49-F238E27FC236}">
                <a16:creationId xmlns:a16="http://schemas.microsoft.com/office/drawing/2014/main" id="{C2FF5619-3E1B-D077-610E-4755A857CA97}"/>
              </a:ext>
            </a:extLst>
          </p:cNvPr>
          <p:cNvGrpSpPr/>
          <p:nvPr/>
        </p:nvGrpSpPr>
        <p:grpSpPr>
          <a:xfrm rot="8448290">
            <a:off x="6968729" y="2978065"/>
            <a:ext cx="1523920" cy="1521919"/>
            <a:chOff x="245251" y="2230552"/>
            <a:chExt cx="3244260" cy="3240000"/>
          </a:xfrm>
          <a:pattFill prst="pct30">
            <a:fgClr>
              <a:schemeClr val="accent2"/>
            </a:fgClr>
            <a:bgClr>
              <a:schemeClr val="bg1"/>
            </a:bgClr>
          </a:pattFill>
        </p:grpSpPr>
        <p:sp>
          <p:nvSpPr>
            <p:cNvPr id="41" name="Pfeil: gebogen 10">
              <a:extLst>
                <a:ext uri="{FF2B5EF4-FFF2-40B4-BE49-F238E27FC236}">
                  <a16:creationId xmlns:a16="http://schemas.microsoft.com/office/drawing/2014/main" id="{9845A3F9-AE3B-C068-C630-9BBE7BB8FD9E}"/>
                </a:ext>
              </a:extLst>
            </p:cNvPr>
            <p:cNvSpPr/>
            <p:nvPr/>
          </p:nvSpPr>
          <p:spPr>
            <a:xfrm rot="10800000" flipH="1" flipV="1">
              <a:off x="245251" y="2230552"/>
              <a:ext cx="3240000" cy="3240000"/>
            </a:xfrm>
            <a:prstGeom prst="circularArrow">
              <a:avLst>
                <a:gd name="adj1" fmla="val 14614"/>
                <a:gd name="adj2" fmla="val 801155"/>
                <a:gd name="adj3" fmla="val 20083365"/>
                <a:gd name="adj4" fmla="val 11059856"/>
                <a:gd name="adj5" fmla="val 125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latin typeface="Montserrat" pitchFamily="2" charset="77"/>
              </a:endParaRPr>
            </a:p>
          </p:txBody>
        </p:sp>
        <p:sp>
          <p:nvSpPr>
            <p:cNvPr id="42" name="Pfeil: gebogen 10">
              <a:extLst>
                <a:ext uri="{FF2B5EF4-FFF2-40B4-BE49-F238E27FC236}">
                  <a16:creationId xmlns:a16="http://schemas.microsoft.com/office/drawing/2014/main" id="{027BE31F-7159-BD9E-77AD-7069D8559BFD}"/>
                </a:ext>
              </a:extLst>
            </p:cNvPr>
            <p:cNvSpPr/>
            <p:nvPr/>
          </p:nvSpPr>
          <p:spPr>
            <a:xfrm rot="10800000" flipH="1" flipV="1">
              <a:off x="249511" y="2230552"/>
              <a:ext cx="3240000" cy="3240000"/>
            </a:xfrm>
            <a:prstGeom prst="circularArrow">
              <a:avLst>
                <a:gd name="adj1" fmla="val 13700"/>
                <a:gd name="adj2" fmla="val 801155"/>
                <a:gd name="adj3" fmla="val 9287073"/>
                <a:gd name="adj4" fmla="val 351951"/>
                <a:gd name="adj5" fmla="val 113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latin typeface="Montserrat" pitchFamily="2" charset="77"/>
              </a:endParaRPr>
            </a:p>
          </p:txBody>
        </p:sp>
      </p:grpSp>
      <p:sp>
        <p:nvSpPr>
          <p:cNvPr id="52" name="Oval 51">
            <a:extLst>
              <a:ext uri="{FF2B5EF4-FFF2-40B4-BE49-F238E27FC236}">
                <a16:creationId xmlns:a16="http://schemas.microsoft.com/office/drawing/2014/main" id="{37EC76BD-2776-828B-3271-523C28F0AB4B}"/>
              </a:ext>
            </a:extLst>
          </p:cNvPr>
          <p:cNvSpPr/>
          <p:nvPr/>
        </p:nvSpPr>
        <p:spPr>
          <a:xfrm>
            <a:off x="7575088" y="3078763"/>
            <a:ext cx="164843" cy="164843"/>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r>
              <a:rPr lang="en-DE" dirty="0">
                <a:latin typeface="Montserrat" pitchFamily="2" charset="77"/>
              </a:rPr>
              <a:t>RC</a:t>
            </a:r>
          </a:p>
        </p:txBody>
      </p:sp>
      <p:sp>
        <p:nvSpPr>
          <p:cNvPr id="53" name="Oval 52">
            <a:extLst>
              <a:ext uri="{FF2B5EF4-FFF2-40B4-BE49-F238E27FC236}">
                <a16:creationId xmlns:a16="http://schemas.microsoft.com/office/drawing/2014/main" id="{C405FDB9-4312-ED55-30B4-4566A3F933DE}"/>
              </a:ext>
            </a:extLst>
          </p:cNvPr>
          <p:cNvSpPr/>
          <p:nvPr/>
        </p:nvSpPr>
        <p:spPr>
          <a:xfrm>
            <a:off x="7739931" y="4215530"/>
            <a:ext cx="164843" cy="164843"/>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p>
            <a:pPr algn="ctr"/>
            <a:r>
              <a:rPr lang="en-DE" dirty="0">
                <a:latin typeface="Montserrat" pitchFamily="2" charset="77"/>
              </a:rPr>
              <a:t>RC</a:t>
            </a:r>
          </a:p>
        </p:txBody>
      </p:sp>
      <p:sp>
        <p:nvSpPr>
          <p:cNvPr id="55" name="TextBox 54">
            <a:extLst>
              <a:ext uri="{FF2B5EF4-FFF2-40B4-BE49-F238E27FC236}">
                <a16:creationId xmlns:a16="http://schemas.microsoft.com/office/drawing/2014/main" id="{330469DB-3A79-0753-96EE-139274EF3C86}"/>
              </a:ext>
            </a:extLst>
          </p:cNvPr>
          <p:cNvSpPr txBox="1"/>
          <p:nvPr/>
        </p:nvSpPr>
        <p:spPr>
          <a:xfrm>
            <a:off x="7129480" y="2286122"/>
            <a:ext cx="1144865" cy="430887"/>
          </a:xfrm>
          <a:prstGeom prst="rect">
            <a:avLst/>
          </a:prstGeom>
          <a:noFill/>
        </p:spPr>
        <p:txBody>
          <a:bodyPr wrap="none" rtlCol="0">
            <a:spAutoFit/>
          </a:bodyPr>
          <a:lstStyle/>
          <a:p>
            <a:pPr algn="ctr"/>
            <a:r>
              <a:rPr lang="en-DE" sz="1100" dirty="0">
                <a:solidFill>
                  <a:schemeClr val="bg1"/>
                </a:solidFill>
                <a:latin typeface="Montserrat" pitchFamily="2" charset="77"/>
              </a:rPr>
              <a:t>CAMARA API </a:t>
            </a:r>
            <a:br>
              <a:rPr lang="en-DE" sz="1100" dirty="0">
                <a:solidFill>
                  <a:schemeClr val="bg1"/>
                </a:solidFill>
                <a:latin typeface="Montserrat" pitchFamily="2" charset="77"/>
              </a:rPr>
            </a:br>
            <a:r>
              <a:rPr lang="en-DE" sz="1100" dirty="0">
                <a:solidFill>
                  <a:schemeClr val="bg1"/>
                </a:solidFill>
                <a:latin typeface="Montserrat" pitchFamily="2" charset="77"/>
              </a:rPr>
              <a:t>definitions</a:t>
            </a:r>
          </a:p>
        </p:txBody>
      </p:sp>
      <p:sp>
        <p:nvSpPr>
          <p:cNvPr id="57" name="TextBox 56">
            <a:extLst>
              <a:ext uri="{FF2B5EF4-FFF2-40B4-BE49-F238E27FC236}">
                <a16:creationId xmlns:a16="http://schemas.microsoft.com/office/drawing/2014/main" id="{B46FAFD5-922B-DDC9-C680-1273ED85BB12}"/>
              </a:ext>
            </a:extLst>
          </p:cNvPr>
          <p:cNvSpPr txBox="1"/>
          <p:nvPr/>
        </p:nvSpPr>
        <p:spPr>
          <a:xfrm>
            <a:off x="7144516" y="4721456"/>
            <a:ext cx="1144865" cy="430887"/>
          </a:xfrm>
          <a:prstGeom prst="rect">
            <a:avLst/>
          </a:prstGeom>
          <a:noFill/>
        </p:spPr>
        <p:txBody>
          <a:bodyPr wrap="none" rtlCol="0">
            <a:spAutoFit/>
          </a:bodyPr>
          <a:lstStyle/>
          <a:p>
            <a:pPr algn="ctr"/>
            <a:r>
              <a:rPr lang="en-DE" sz="1100" dirty="0">
                <a:solidFill>
                  <a:schemeClr val="bg1"/>
                </a:solidFill>
                <a:latin typeface="Montserrat" pitchFamily="2" charset="77"/>
              </a:rPr>
              <a:t>CAMARA API </a:t>
            </a:r>
            <a:br>
              <a:rPr lang="en-DE" sz="1100" dirty="0">
                <a:solidFill>
                  <a:schemeClr val="bg1"/>
                </a:solidFill>
                <a:latin typeface="Montserrat" pitchFamily="2" charset="77"/>
              </a:rPr>
            </a:br>
            <a:r>
              <a:rPr lang="en-DE" sz="1100" dirty="0">
                <a:solidFill>
                  <a:schemeClr val="bg1"/>
                </a:solidFill>
                <a:latin typeface="Montserrat" pitchFamily="2" charset="77"/>
              </a:rPr>
              <a:t>definitions</a:t>
            </a:r>
          </a:p>
        </p:txBody>
      </p:sp>
      <p:sp>
        <p:nvSpPr>
          <p:cNvPr id="58" name="TextBox 57">
            <a:extLst>
              <a:ext uri="{FF2B5EF4-FFF2-40B4-BE49-F238E27FC236}">
                <a16:creationId xmlns:a16="http://schemas.microsoft.com/office/drawing/2014/main" id="{61CB04CB-8F62-E8C8-8A05-6FDDF7E257BC}"/>
              </a:ext>
            </a:extLst>
          </p:cNvPr>
          <p:cNvSpPr txBox="1"/>
          <p:nvPr/>
        </p:nvSpPr>
        <p:spPr>
          <a:xfrm>
            <a:off x="9567731" y="1877020"/>
            <a:ext cx="1717138" cy="769441"/>
          </a:xfrm>
          <a:prstGeom prst="rect">
            <a:avLst/>
          </a:prstGeom>
          <a:noFill/>
        </p:spPr>
        <p:txBody>
          <a:bodyPr wrap="none" rtlCol="0">
            <a:spAutoFit/>
          </a:bodyPr>
          <a:lstStyle/>
          <a:p>
            <a:pPr algn="ctr"/>
            <a:r>
              <a:rPr lang="en-DE" sz="1100" dirty="0">
                <a:latin typeface="Montserrat" pitchFamily="2" charset="77"/>
              </a:rPr>
              <a:t>(Operator/Vendor)</a:t>
            </a:r>
            <a:br>
              <a:rPr lang="en-DE" sz="1100" dirty="0">
                <a:latin typeface="Montserrat" pitchFamily="2" charset="77"/>
              </a:rPr>
            </a:br>
            <a:r>
              <a:rPr lang="en-DE" sz="1100" dirty="0">
                <a:latin typeface="Montserrat" pitchFamily="2" charset="77"/>
              </a:rPr>
              <a:t>Lab implementations</a:t>
            </a:r>
            <a:br>
              <a:rPr lang="en-DE" sz="1100" dirty="0">
                <a:latin typeface="Montserrat" pitchFamily="2" charset="77"/>
              </a:rPr>
            </a:br>
            <a:r>
              <a:rPr lang="en-DE" sz="1100" dirty="0">
                <a:latin typeface="Montserrat" pitchFamily="2" charset="77"/>
              </a:rPr>
              <a:t>&amp; tests of release </a:t>
            </a:r>
            <a:br>
              <a:rPr lang="en-DE" sz="1100" dirty="0">
                <a:latin typeface="Montserrat" pitchFamily="2" charset="77"/>
              </a:rPr>
            </a:br>
            <a:r>
              <a:rPr lang="en-DE" sz="1100" dirty="0">
                <a:latin typeface="Montserrat" pitchFamily="2" charset="77"/>
              </a:rPr>
              <a:t>candidates (rc)</a:t>
            </a:r>
          </a:p>
        </p:txBody>
      </p:sp>
      <p:sp>
        <p:nvSpPr>
          <p:cNvPr id="60" name="TextBox 59">
            <a:extLst>
              <a:ext uri="{FF2B5EF4-FFF2-40B4-BE49-F238E27FC236}">
                <a16:creationId xmlns:a16="http://schemas.microsoft.com/office/drawing/2014/main" id="{CFDEFEAE-2D07-E525-9907-10D7D2070E66}"/>
              </a:ext>
            </a:extLst>
          </p:cNvPr>
          <p:cNvSpPr txBox="1"/>
          <p:nvPr/>
        </p:nvSpPr>
        <p:spPr>
          <a:xfrm>
            <a:off x="4307212" y="4721456"/>
            <a:ext cx="1717138" cy="769441"/>
          </a:xfrm>
          <a:prstGeom prst="rect">
            <a:avLst/>
          </a:prstGeom>
          <a:noFill/>
        </p:spPr>
        <p:txBody>
          <a:bodyPr wrap="none" rtlCol="0">
            <a:spAutoFit/>
          </a:bodyPr>
          <a:lstStyle/>
          <a:p>
            <a:pPr algn="ctr"/>
            <a:r>
              <a:rPr lang="en-DE" sz="1100" dirty="0">
                <a:latin typeface="Montserrat" pitchFamily="2" charset="77"/>
              </a:rPr>
              <a:t>(Operator/Vendor)</a:t>
            </a:r>
          </a:p>
          <a:p>
            <a:pPr algn="ctr"/>
            <a:r>
              <a:rPr lang="en-DE" sz="1100" dirty="0">
                <a:latin typeface="Montserrat" pitchFamily="2" charset="77"/>
              </a:rPr>
              <a:t>Lab implementations</a:t>
            </a:r>
            <a:br>
              <a:rPr lang="en-DE" sz="1100" dirty="0">
                <a:latin typeface="Montserrat" pitchFamily="2" charset="77"/>
              </a:rPr>
            </a:br>
            <a:r>
              <a:rPr lang="en-DE" sz="1100" dirty="0">
                <a:latin typeface="Montserrat" pitchFamily="2" charset="77"/>
              </a:rPr>
              <a:t>&amp; tests of release </a:t>
            </a:r>
            <a:br>
              <a:rPr lang="en-DE" sz="1100" dirty="0">
                <a:latin typeface="Montserrat" pitchFamily="2" charset="77"/>
              </a:rPr>
            </a:br>
            <a:r>
              <a:rPr lang="en-DE" sz="1100" dirty="0">
                <a:latin typeface="Montserrat" pitchFamily="2" charset="77"/>
              </a:rPr>
              <a:t>candidates (rc)</a:t>
            </a:r>
          </a:p>
        </p:txBody>
      </p:sp>
      <p:sp>
        <p:nvSpPr>
          <p:cNvPr id="61" name="TextBox 60">
            <a:extLst>
              <a:ext uri="{FF2B5EF4-FFF2-40B4-BE49-F238E27FC236}">
                <a16:creationId xmlns:a16="http://schemas.microsoft.com/office/drawing/2014/main" id="{EFA2E92E-5CCC-481F-CDE7-EA0595DD343F}"/>
              </a:ext>
            </a:extLst>
          </p:cNvPr>
          <p:cNvSpPr txBox="1"/>
          <p:nvPr/>
        </p:nvSpPr>
        <p:spPr>
          <a:xfrm>
            <a:off x="9124406" y="5077821"/>
            <a:ext cx="2254143" cy="769441"/>
          </a:xfrm>
          <a:prstGeom prst="rect">
            <a:avLst/>
          </a:prstGeom>
          <a:noFill/>
        </p:spPr>
        <p:txBody>
          <a:bodyPr wrap="none" rtlCol="0">
            <a:spAutoFit/>
          </a:bodyPr>
          <a:lstStyle/>
          <a:p>
            <a:pPr algn="ctr"/>
            <a:r>
              <a:rPr lang="en-DE" sz="1100" dirty="0">
                <a:latin typeface="Montserrat" pitchFamily="2" charset="77"/>
              </a:rPr>
              <a:t>Operator production </a:t>
            </a:r>
            <a:br>
              <a:rPr lang="en-DE" sz="1100" dirty="0">
                <a:latin typeface="Montserrat" pitchFamily="2" charset="77"/>
              </a:rPr>
            </a:br>
            <a:r>
              <a:rPr lang="en-DE" sz="1100" dirty="0">
                <a:latin typeface="Montserrat" pitchFamily="2" charset="77"/>
              </a:rPr>
              <a:t>deployments, certifications </a:t>
            </a:r>
            <a:br>
              <a:rPr lang="en-DE" sz="1100" dirty="0">
                <a:latin typeface="Montserrat" pitchFamily="2" charset="77"/>
              </a:rPr>
            </a:br>
            <a:r>
              <a:rPr lang="en-DE" sz="1100" dirty="0">
                <a:latin typeface="Montserrat" pitchFamily="2" charset="77"/>
              </a:rPr>
              <a:t>&amp; channel integrations</a:t>
            </a:r>
          </a:p>
          <a:p>
            <a:pPr algn="ctr"/>
            <a:r>
              <a:rPr lang="en-GB" sz="1100" dirty="0">
                <a:latin typeface="Montserrat" pitchFamily="2" charset="77"/>
              </a:rPr>
              <a:t>of CAMARA Fall meta-release</a:t>
            </a:r>
            <a:endParaRPr lang="en-DE" sz="1100" dirty="0">
              <a:latin typeface="Montserrat" pitchFamily="2" charset="77"/>
            </a:endParaRPr>
          </a:p>
        </p:txBody>
      </p:sp>
      <p:sp>
        <p:nvSpPr>
          <p:cNvPr id="62" name="TextBox 61">
            <a:extLst>
              <a:ext uri="{FF2B5EF4-FFF2-40B4-BE49-F238E27FC236}">
                <a16:creationId xmlns:a16="http://schemas.microsoft.com/office/drawing/2014/main" id="{760D0372-935B-4706-05C8-2A4FEAE5750D}"/>
              </a:ext>
            </a:extLst>
          </p:cNvPr>
          <p:cNvSpPr txBox="1"/>
          <p:nvPr/>
        </p:nvSpPr>
        <p:spPr>
          <a:xfrm>
            <a:off x="3851279" y="1408489"/>
            <a:ext cx="2473755" cy="769441"/>
          </a:xfrm>
          <a:prstGeom prst="rect">
            <a:avLst/>
          </a:prstGeom>
          <a:noFill/>
        </p:spPr>
        <p:txBody>
          <a:bodyPr wrap="none" rtlCol="0">
            <a:spAutoFit/>
          </a:bodyPr>
          <a:lstStyle/>
          <a:p>
            <a:pPr algn="ctr"/>
            <a:r>
              <a:rPr lang="en-DE" sz="1100" dirty="0">
                <a:latin typeface="Montserrat" pitchFamily="2" charset="77"/>
              </a:rPr>
              <a:t>Operator production </a:t>
            </a:r>
            <a:br>
              <a:rPr lang="en-DE" sz="1100" dirty="0">
                <a:latin typeface="Montserrat" pitchFamily="2" charset="77"/>
              </a:rPr>
            </a:br>
            <a:r>
              <a:rPr lang="en-DE" sz="1100" dirty="0">
                <a:latin typeface="Montserrat" pitchFamily="2" charset="77"/>
              </a:rPr>
              <a:t>deployments, certifications </a:t>
            </a:r>
            <a:br>
              <a:rPr lang="en-DE" sz="1100" dirty="0">
                <a:latin typeface="Montserrat" pitchFamily="2" charset="77"/>
              </a:rPr>
            </a:br>
            <a:r>
              <a:rPr lang="en-DE" sz="1100" dirty="0">
                <a:latin typeface="Montserrat" pitchFamily="2" charset="77"/>
              </a:rPr>
              <a:t>&amp; channel integrations</a:t>
            </a:r>
          </a:p>
          <a:p>
            <a:pPr algn="ctr"/>
            <a:r>
              <a:rPr lang="en-GB" sz="1100" dirty="0">
                <a:latin typeface="Montserrat" pitchFamily="2" charset="77"/>
              </a:rPr>
              <a:t>of CAMARA Spring meta-release</a:t>
            </a:r>
            <a:endParaRPr lang="en-DE" sz="1100" dirty="0">
              <a:latin typeface="Montserrat" pitchFamily="2" charset="77"/>
            </a:endParaRPr>
          </a:p>
        </p:txBody>
      </p:sp>
      <p:sp>
        <p:nvSpPr>
          <p:cNvPr id="65" name="Inhaltsplatzhalter 6">
            <a:extLst>
              <a:ext uri="{FF2B5EF4-FFF2-40B4-BE49-F238E27FC236}">
                <a16:creationId xmlns:a16="http://schemas.microsoft.com/office/drawing/2014/main" id="{396C2282-2D19-1783-A87D-9A51D93A22B8}"/>
              </a:ext>
            </a:extLst>
          </p:cNvPr>
          <p:cNvSpPr>
            <a:spLocks noGrp="1"/>
          </p:cNvSpPr>
          <p:nvPr>
            <p:ph sz="quarter" idx="10"/>
          </p:nvPr>
        </p:nvSpPr>
        <p:spPr>
          <a:xfrm>
            <a:off x="563810" y="1880852"/>
            <a:ext cx="3422419" cy="4124383"/>
          </a:xfrm>
        </p:spPr>
        <p:txBody>
          <a:bodyPr/>
          <a:lstStyle/>
          <a:p>
            <a:pPr marL="285750" indent="-285750">
              <a:buFont typeface="Arial" panose="020B0604020202020204" pitchFamily="34" charset="0"/>
              <a:buChar char="•"/>
            </a:pPr>
            <a:r>
              <a:rPr lang="en-US" sz="1200" dirty="0">
                <a:latin typeface="Montserrat" pitchFamily="2" charset="77"/>
              </a:rPr>
              <a:t>2 releases each year</a:t>
            </a:r>
          </a:p>
          <a:p>
            <a:pPr marL="465750" lvl="1" indent="-285750">
              <a:buFont typeface="Arial" panose="020B0604020202020204" pitchFamily="34" charset="0"/>
              <a:buChar char="•"/>
            </a:pPr>
            <a:r>
              <a:rPr lang="en-US" sz="1100" dirty="0">
                <a:latin typeface="Montserrat" pitchFamily="2" charset="77"/>
              </a:rPr>
              <a:t>Fall (in September)</a:t>
            </a:r>
          </a:p>
          <a:p>
            <a:pPr marL="465750" lvl="1" indent="-285750">
              <a:buFont typeface="Arial" panose="020B0604020202020204" pitchFamily="34" charset="0"/>
              <a:buChar char="•"/>
            </a:pPr>
            <a:r>
              <a:rPr lang="en-US" sz="1100" dirty="0">
                <a:latin typeface="Montserrat" pitchFamily="2" charset="77"/>
              </a:rPr>
              <a:t>Spring (in March)</a:t>
            </a:r>
          </a:p>
          <a:p>
            <a:pPr marL="285750" indent="-285750">
              <a:buFont typeface="Arial" panose="020B0604020202020204" pitchFamily="34" charset="0"/>
              <a:buChar char="•"/>
            </a:pPr>
            <a:r>
              <a:rPr lang="en-US" sz="1200" dirty="0">
                <a:latin typeface="Montserrat" pitchFamily="2" charset="77"/>
              </a:rPr>
              <a:t>Continuous and overlapping cycles</a:t>
            </a:r>
          </a:p>
          <a:p>
            <a:pPr marL="465750" lvl="1" indent="-285750">
              <a:buFont typeface="Arial" panose="020B0604020202020204" pitchFamily="34" charset="0"/>
              <a:buChar char="•"/>
            </a:pPr>
            <a:r>
              <a:rPr lang="en-US" sz="1100" dirty="0">
                <a:latin typeface="Montserrat" pitchFamily="2" charset="77"/>
              </a:rPr>
              <a:t>Update of CAMARA guidelines</a:t>
            </a:r>
          </a:p>
          <a:p>
            <a:pPr marL="465750" lvl="1" indent="-285750">
              <a:buFont typeface="Arial" panose="020B0604020202020204" pitchFamily="34" charset="0"/>
              <a:buChar char="•"/>
            </a:pPr>
            <a:r>
              <a:rPr lang="en-US" sz="1100" dirty="0">
                <a:latin typeface="Montserrat" pitchFamily="2" charset="77"/>
              </a:rPr>
              <a:t>Development and updates of API definitions in CAMARA</a:t>
            </a:r>
          </a:p>
          <a:p>
            <a:pPr marL="465750" lvl="1" indent="-285750">
              <a:buFont typeface="Arial" panose="020B0604020202020204" pitchFamily="34" charset="0"/>
              <a:buChar char="•"/>
            </a:pPr>
            <a:r>
              <a:rPr lang="en-US" sz="1100" dirty="0">
                <a:latin typeface="Montserrat" pitchFamily="2" charset="77"/>
              </a:rPr>
              <a:t>Lab implementations and production deployments at network operators</a:t>
            </a:r>
          </a:p>
          <a:p>
            <a:pPr marL="285750" indent="-285750">
              <a:buFont typeface="Arial" panose="020B0604020202020204" pitchFamily="34" charset="0"/>
              <a:buChar char="•"/>
            </a:pPr>
            <a:r>
              <a:rPr lang="en-US" sz="1200" dirty="0">
                <a:latin typeface="Montserrat" pitchFamily="2" charset="77"/>
              </a:rPr>
              <a:t>Tests of API release candidates</a:t>
            </a:r>
          </a:p>
          <a:p>
            <a:pPr marL="465750" lvl="1" indent="-285750">
              <a:buFont typeface="Arial" panose="020B0604020202020204" pitchFamily="34" charset="0"/>
              <a:buChar char="•"/>
            </a:pPr>
            <a:r>
              <a:rPr lang="en-US" sz="1100" dirty="0">
                <a:latin typeface="Montserrat" pitchFamily="2" charset="77"/>
              </a:rPr>
              <a:t>Within operator (lab) implementations</a:t>
            </a:r>
          </a:p>
          <a:p>
            <a:pPr marL="465750" lvl="1" indent="-285750">
              <a:buFont typeface="Arial" panose="020B0604020202020204" pitchFamily="34" charset="0"/>
              <a:buChar char="•"/>
            </a:pPr>
            <a:r>
              <a:rPr lang="en-US" sz="1100" dirty="0">
                <a:latin typeface="Montserrat" pitchFamily="2" charset="77"/>
              </a:rPr>
              <a:t>Based on CAMARA test definitions</a:t>
            </a:r>
          </a:p>
          <a:p>
            <a:pPr marL="285750" indent="-285750">
              <a:buFont typeface="Arial" panose="020B0604020202020204" pitchFamily="34" charset="0"/>
              <a:buChar char="•"/>
            </a:pPr>
            <a:r>
              <a:rPr lang="en-US" sz="1200" dirty="0">
                <a:latin typeface="Montserrat" pitchFamily="2" charset="77"/>
              </a:rPr>
              <a:t>Feedback in all phases</a:t>
            </a:r>
          </a:p>
          <a:p>
            <a:pPr marL="465750" lvl="1" indent="-285750">
              <a:buFont typeface="Arial" panose="020B0604020202020204" pitchFamily="34" charset="0"/>
              <a:buChar char="•"/>
            </a:pPr>
            <a:r>
              <a:rPr lang="en-US" sz="1100" dirty="0">
                <a:latin typeface="Montserrat" pitchFamily="2" charset="77"/>
              </a:rPr>
              <a:t>From(lab) implementations and  deployments to CAMARA API definitions and guidelines</a:t>
            </a:r>
          </a:p>
          <a:p>
            <a:pPr marL="465750" lvl="1" indent="-285750">
              <a:buFont typeface="Arial" panose="020B0604020202020204" pitchFamily="34" charset="0"/>
              <a:buChar char="•"/>
            </a:pPr>
            <a:r>
              <a:rPr lang="en-US" sz="1100" dirty="0">
                <a:latin typeface="Montserrat" pitchFamily="2" charset="77"/>
              </a:rPr>
              <a:t>From API definition work to </a:t>
            </a:r>
            <a:br>
              <a:rPr lang="en-US" sz="1100" dirty="0">
                <a:latin typeface="Montserrat" pitchFamily="2" charset="77"/>
              </a:rPr>
            </a:br>
            <a:r>
              <a:rPr lang="en-US" sz="1100" dirty="0">
                <a:latin typeface="Montserrat" pitchFamily="2" charset="77"/>
              </a:rPr>
              <a:t>CAMARA guidelines</a:t>
            </a:r>
          </a:p>
        </p:txBody>
      </p:sp>
      <p:sp>
        <p:nvSpPr>
          <p:cNvPr id="66" name="TextBox 65">
            <a:extLst>
              <a:ext uri="{FF2B5EF4-FFF2-40B4-BE49-F238E27FC236}">
                <a16:creationId xmlns:a16="http://schemas.microsoft.com/office/drawing/2014/main" id="{447DA647-A028-FFAE-B0AA-6E3EF6DFCF4E}"/>
              </a:ext>
            </a:extLst>
          </p:cNvPr>
          <p:cNvSpPr txBox="1"/>
          <p:nvPr/>
        </p:nvSpPr>
        <p:spPr>
          <a:xfrm>
            <a:off x="1526545" y="6060714"/>
            <a:ext cx="8468985" cy="338554"/>
          </a:xfrm>
          <a:prstGeom prst="rect">
            <a:avLst/>
          </a:prstGeom>
          <a:noFill/>
        </p:spPr>
        <p:txBody>
          <a:bodyPr wrap="none" rtlCol="0">
            <a:spAutoFit/>
          </a:bodyPr>
          <a:lstStyle/>
          <a:p>
            <a:r>
              <a:rPr lang="en-US" sz="1600" dirty="0">
                <a:latin typeface="Montserrat" pitchFamily="2" charset="77"/>
              </a:rPr>
              <a:t>For details see https://</a:t>
            </a:r>
            <a:r>
              <a:rPr lang="en-US" sz="1600" dirty="0" err="1">
                <a:latin typeface="Montserrat" pitchFamily="2" charset="77"/>
              </a:rPr>
              <a:t>wiki.camaraproject.org</a:t>
            </a:r>
            <a:r>
              <a:rPr lang="en-US" sz="1600" dirty="0">
                <a:latin typeface="Montserrat" pitchFamily="2" charset="77"/>
              </a:rPr>
              <a:t>/display/CAM/</a:t>
            </a:r>
            <a:r>
              <a:rPr lang="en-US" sz="1600" dirty="0" err="1">
                <a:latin typeface="Montserrat" pitchFamily="2" charset="77"/>
              </a:rPr>
              <a:t>Meta-release+Process</a:t>
            </a:r>
            <a:endParaRPr lang="en-US" sz="1600" dirty="0">
              <a:latin typeface="Montserrat" pitchFamily="2" charset="77"/>
            </a:endParaRPr>
          </a:p>
        </p:txBody>
      </p:sp>
    </p:spTree>
    <p:extLst>
      <p:ext uri="{BB962C8B-B14F-4D97-AF65-F5344CB8AC3E}">
        <p14:creationId xmlns:p14="http://schemas.microsoft.com/office/powerpoint/2010/main" val="3521829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Meta-release Fall 2024</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2" y="1775206"/>
            <a:ext cx="4629332" cy="2549149"/>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Stable CAMARA APIs (v1.0.0)</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4439596"/>
            <a:ext cx="11155800" cy="793369"/>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initial APIs (v0.y.z)</a:t>
            </a:r>
            <a:b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348205"/>
            <a:ext cx="11155800" cy="834431"/>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algn="ctr">
              <a:buClr>
                <a:srgbClr val="000000"/>
              </a:buClr>
              <a:buSzPts val="1600"/>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initial APIs to subscribe for event notifications in CloudEvents format (v0.y.z)</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1329470" y="391184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Swap</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6">
            <a:alphaModFix/>
          </a:blip>
          <a:srcRect/>
          <a:stretch/>
        </p:blipFill>
        <p:spPr>
          <a:xfrm>
            <a:off x="1565229" y="3455263"/>
            <a:ext cx="398439" cy="398439"/>
          </a:xfrm>
          <a:prstGeom prst="rect">
            <a:avLst/>
          </a:prstGeom>
          <a:noFill/>
          <a:ln>
            <a:noFill/>
          </a:ln>
        </p:spPr>
      </p:pic>
      <p:sp>
        <p:nvSpPr>
          <p:cNvPr id="9" name="Google Shape;240;p20">
            <a:extLst>
              <a:ext uri="{FF2B5EF4-FFF2-40B4-BE49-F238E27FC236}">
                <a16:creationId xmlns:a16="http://schemas.microsoft.com/office/drawing/2014/main" id="{FA084CFF-839E-FB28-5A08-AF38860E2D76}"/>
              </a:ext>
            </a:extLst>
          </p:cNvPr>
          <p:cNvSpPr txBox="1"/>
          <p:nvPr/>
        </p:nvSpPr>
        <p:spPr>
          <a:xfrm>
            <a:off x="2942069" y="2866478"/>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1" name="Google Shape;252;p20">
            <a:extLst>
              <a:ext uri="{FF2B5EF4-FFF2-40B4-BE49-F238E27FC236}">
                <a16:creationId xmlns:a16="http://schemas.microsoft.com/office/drawing/2014/main" id="{33E322A5-F13E-ED96-165C-B50BABE9C653}"/>
              </a:ext>
            </a:extLst>
          </p:cNvPr>
          <p:cNvGrpSpPr/>
          <p:nvPr/>
        </p:nvGrpSpPr>
        <p:grpSpPr>
          <a:xfrm>
            <a:off x="3202242" y="2438050"/>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nvGrpSpPr>
          <p:cNvPr id="95" name="Group 94">
            <a:extLst>
              <a:ext uri="{FF2B5EF4-FFF2-40B4-BE49-F238E27FC236}">
                <a16:creationId xmlns:a16="http://schemas.microsoft.com/office/drawing/2014/main" id="{511DC1A7-52FC-58CB-2438-262CF1187860}"/>
              </a:ext>
            </a:extLst>
          </p:cNvPr>
          <p:cNvGrpSpPr/>
          <p:nvPr/>
        </p:nvGrpSpPr>
        <p:grpSpPr>
          <a:xfrm>
            <a:off x="5376608" y="2388177"/>
            <a:ext cx="1002228" cy="860848"/>
            <a:chOff x="10170224" y="2262350"/>
            <a:chExt cx="1002228" cy="860848"/>
          </a:xfrm>
        </p:grpSpPr>
        <p:sp>
          <p:nvSpPr>
            <p:cNvPr id="17" name="Google Shape;248;p20">
              <a:extLst>
                <a:ext uri="{FF2B5EF4-FFF2-40B4-BE49-F238E27FC236}">
                  <a16:creationId xmlns:a16="http://schemas.microsoft.com/office/drawing/2014/main" id="{E5D6CACB-AAB3-DF09-B6C8-61EA91A17B4C}"/>
                </a:ext>
              </a:extLst>
            </p:cNvPr>
            <p:cNvSpPr txBox="1"/>
            <p:nvPr/>
          </p:nvSpPr>
          <p:spPr>
            <a:xfrm>
              <a:off x="10170224" y="2774298"/>
              <a:ext cx="100222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7">
              <a:alphaModFix/>
            </a:blip>
            <a:srcRect/>
            <a:stretch/>
          </p:blipFill>
          <p:spPr>
            <a:xfrm>
              <a:off x="10406451" y="2262350"/>
              <a:ext cx="548362" cy="548362"/>
            </a:xfrm>
            <a:prstGeom prst="rect">
              <a:avLst/>
            </a:prstGeom>
            <a:noFill/>
            <a:ln>
              <a:noFill/>
            </a:ln>
          </p:spPr>
        </p:pic>
      </p:grpSp>
      <p:sp>
        <p:nvSpPr>
          <p:cNvPr id="16" name="Google Shape;247;p20">
            <a:extLst>
              <a:ext uri="{FF2B5EF4-FFF2-40B4-BE49-F238E27FC236}">
                <a16:creationId xmlns:a16="http://schemas.microsoft.com/office/drawing/2014/main" id="{8CA72000-0E24-046C-7751-E3141B6F3DD0}"/>
              </a:ext>
            </a:extLst>
          </p:cNvPr>
          <p:cNvSpPr txBox="1"/>
          <p:nvPr/>
        </p:nvSpPr>
        <p:spPr>
          <a:xfrm>
            <a:off x="2195382" y="3919259"/>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Simple Edge Discovery</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31" name="Google Shape;262;p20">
            <a:extLst>
              <a:ext uri="{FF2B5EF4-FFF2-40B4-BE49-F238E27FC236}">
                <a16:creationId xmlns:a16="http://schemas.microsoft.com/office/drawing/2014/main" id="{414E94EC-AD33-63AB-FA32-A5B4E5185B52}"/>
              </a:ext>
            </a:extLst>
          </p:cNvPr>
          <p:cNvGrpSpPr/>
          <p:nvPr/>
        </p:nvGrpSpPr>
        <p:grpSpPr>
          <a:xfrm>
            <a:off x="2421937" y="3360507"/>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9">
              <a:alphaModFix/>
            </a:blip>
            <a:srcRect/>
            <a:stretch/>
          </p:blipFill>
          <p:spPr>
            <a:xfrm>
              <a:off x="11204598" y="386677"/>
              <a:ext cx="173786" cy="173786"/>
            </a:xfrm>
            <a:prstGeom prst="rect">
              <a:avLst/>
            </a:prstGeom>
            <a:noFill/>
            <a:ln>
              <a:noFill/>
            </a:ln>
          </p:spPr>
        </p:pic>
      </p:grpSp>
      <p:grpSp>
        <p:nvGrpSpPr>
          <p:cNvPr id="80" name="Group 79">
            <a:extLst>
              <a:ext uri="{FF2B5EF4-FFF2-40B4-BE49-F238E27FC236}">
                <a16:creationId xmlns:a16="http://schemas.microsoft.com/office/drawing/2014/main" id="{E3B59A5F-0CC2-55B2-6A53-71BAB2801AF8}"/>
              </a:ext>
            </a:extLst>
          </p:cNvPr>
          <p:cNvGrpSpPr/>
          <p:nvPr/>
        </p:nvGrpSpPr>
        <p:grpSpPr>
          <a:xfrm>
            <a:off x="6544288" y="2413823"/>
            <a:ext cx="1297746" cy="835202"/>
            <a:chOff x="4133803" y="2259636"/>
            <a:chExt cx="1297746" cy="835202"/>
          </a:xfrm>
        </p:grpSpPr>
        <p:sp>
          <p:nvSpPr>
            <p:cNvPr id="15" name="Google Shape;246;p20">
              <a:extLst>
                <a:ext uri="{FF2B5EF4-FFF2-40B4-BE49-F238E27FC236}">
                  <a16:creationId xmlns:a16="http://schemas.microsoft.com/office/drawing/2014/main" id="{08364033-B8F9-E3B9-ACE9-46566A9F5BC5}"/>
                </a:ext>
              </a:extLst>
            </p:cNvPr>
            <p:cNvSpPr txBox="1"/>
            <p:nvPr/>
          </p:nvSpPr>
          <p:spPr>
            <a:xfrm>
              <a:off x="4133803" y="2745938"/>
              <a:ext cx="1297746"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Roaming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grpSp>
        <p:nvGrpSpPr>
          <p:cNvPr id="123" name="Group 122">
            <a:extLst>
              <a:ext uri="{FF2B5EF4-FFF2-40B4-BE49-F238E27FC236}">
                <a16:creationId xmlns:a16="http://schemas.microsoft.com/office/drawing/2014/main" id="{37A01E8C-C70B-5482-788A-B7780208F52E}"/>
              </a:ext>
            </a:extLst>
          </p:cNvPr>
          <p:cNvGrpSpPr/>
          <p:nvPr/>
        </p:nvGrpSpPr>
        <p:grpSpPr>
          <a:xfrm>
            <a:off x="9760485" y="2355486"/>
            <a:ext cx="744668" cy="893539"/>
            <a:chOff x="8343946" y="2365388"/>
            <a:chExt cx="744668" cy="893539"/>
          </a:xfrm>
        </p:grpSpPr>
        <p:sp>
          <p:nvSpPr>
            <p:cNvPr id="29" name="Google Shape;260;p20">
              <a:extLst>
                <a:ext uri="{FF2B5EF4-FFF2-40B4-BE49-F238E27FC236}">
                  <a16:creationId xmlns:a16="http://schemas.microsoft.com/office/drawing/2014/main" id="{81BD7064-6EE0-9AB5-44E0-7E4884429970}"/>
                </a:ext>
              </a:extLst>
            </p:cNvPr>
            <p:cNvSpPr/>
            <p:nvPr/>
          </p:nvSpPr>
          <p:spPr>
            <a:xfrm>
              <a:off x="8684896" y="2628952"/>
              <a:ext cx="66889" cy="45719"/>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nvGrpSpPr>
            <p:cNvPr id="117" name="Group 116">
              <a:extLst>
                <a:ext uri="{FF2B5EF4-FFF2-40B4-BE49-F238E27FC236}">
                  <a16:creationId xmlns:a16="http://schemas.microsoft.com/office/drawing/2014/main" id="{48CC0E7D-81E6-A947-BA07-55239E9EC354}"/>
                </a:ext>
              </a:extLst>
            </p:cNvPr>
            <p:cNvGrpSpPr/>
            <p:nvPr/>
          </p:nvGrpSpPr>
          <p:grpSpPr>
            <a:xfrm>
              <a:off x="8343946" y="2365388"/>
              <a:ext cx="744668" cy="893539"/>
              <a:chOff x="6426509" y="470715"/>
              <a:chExt cx="744668" cy="893539"/>
            </a:xfrm>
          </p:grpSpPr>
          <p:sp>
            <p:nvSpPr>
              <p:cNvPr id="10" name="Google Shape;241;p20">
                <a:extLst>
                  <a:ext uri="{FF2B5EF4-FFF2-40B4-BE49-F238E27FC236}">
                    <a16:creationId xmlns:a16="http://schemas.microsoft.com/office/drawing/2014/main" id="{B2277726-1C6D-5B96-5497-A885C0DD0915}"/>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Match</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40" name="Google Shape;271;p20">
                <a:extLst>
                  <a:ext uri="{FF2B5EF4-FFF2-40B4-BE49-F238E27FC236}">
                    <a16:creationId xmlns:a16="http://schemas.microsoft.com/office/drawing/2014/main" id="{9E8EAC3D-949A-226E-7A6C-28F5CC7D110E}"/>
                  </a:ext>
                </a:extLst>
              </p:cNvPr>
              <p:cNvGrpSpPr/>
              <p:nvPr/>
            </p:nvGrpSpPr>
            <p:grpSpPr>
              <a:xfrm>
                <a:off x="6501504" y="470715"/>
                <a:ext cx="608532" cy="488769"/>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800" kern="0" dirty="0">
                <a:solidFill>
                  <a:srgbClr val="000000"/>
                </a:solidFill>
                <a:latin typeface="Montserrat Light" panose="00000400000000000000" pitchFamily="2" charset="0"/>
                <a:ea typeface="Montserrat Light"/>
                <a:cs typeface="Montserrat Light"/>
                <a:sym typeface="Montserrat Light"/>
              </a:rPr>
              <a:t>2</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OTP = One Time Password</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           </a:t>
            </a:r>
            <a:r>
              <a:rPr lang="en-US" sz="800" kern="0" dirty="0">
                <a:solidFill>
                  <a:srgbClr val="000000"/>
                </a:solidFill>
                <a:latin typeface="Montserrat Light" panose="00000400000000000000" pitchFamily="2" charset="0"/>
                <a:cs typeface="Montserrat Light"/>
                <a:sym typeface="Montserrat Light"/>
              </a:rPr>
              <a:t>3</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5" name="Google Shape;286;p20">
            <a:extLst>
              <a:ext uri="{FF2B5EF4-FFF2-40B4-BE49-F238E27FC236}">
                <a16:creationId xmlns:a16="http://schemas.microsoft.com/office/drawing/2014/main" id="{3CDD1B86-D7F7-88F1-CFF5-709DD6CA2484}"/>
              </a:ext>
            </a:extLst>
          </p:cNvPr>
          <p:cNvSpPr txBox="1"/>
          <p:nvPr/>
        </p:nvSpPr>
        <p:spPr>
          <a:xfrm>
            <a:off x="6282650" y="4803607"/>
            <a:ext cx="110848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Connectivity</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Insights</a:t>
            </a: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2363694"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Call Forwarding</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Signal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7391132" y="5732386"/>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Geofencing</a:t>
            </a:r>
            <a: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97152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 Provisioning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782198" y="5732386"/>
            <a:ext cx="169030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Connectivity Insights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2971581" y="5762381"/>
            <a:ext cx="1567978" cy="318905"/>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Reachability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002532" y="4803607"/>
            <a:ext cx="1008714"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Population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Density Data</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73" name="Google Shape;291;p20">
            <a:extLst>
              <a:ext uri="{FF2B5EF4-FFF2-40B4-BE49-F238E27FC236}">
                <a16:creationId xmlns:a16="http://schemas.microsoft.com/office/drawing/2014/main" id="{2B71981D-FEF5-5051-9076-8BDDE5ABECC7}"/>
              </a:ext>
            </a:extLst>
          </p:cNvPr>
          <p:cNvSpPr txBox="1"/>
          <p:nvPr/>
        </p:nvSpPr>
        <p:spPr>
          <a:xfrm>
            <a:off x="5184539" y="5732386"/>
            <a:ext cx="156161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Roaming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4" name="Google Shape;291;p20">
            <a:extLst>
              <a:ext uri="{FF2B5EF4-FFF2-40B4-BE49-F238E27FC236}">
                <a16:creationId xmlns:a16="http://schemas.microsoft.com/office/drawing/2014/main" id="{02F8F348-7884-3B15-3DA3-343745208FF8}"/>
              </a:ext>
            </a:extLst>
          </p:cNvPr>
          <p:cNvSpPr txBox="1"/>
          <p:nvPr/>
        </p:nvSpPr>
        <p:spPr>
          <a:xfrm>
            <a:off x="9145811" y="5732386"/>
            <a:ext cx="10651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SIM Swap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1" name="Group 80">
            <a:extLst>
              <a:ext uri="{FF2B5EF4-FFF2-40B4-BE49-F238E27FC236}">
                <a16:creationId xmlns:a16="http://schemas.microsoft.com/office/drawing/2014/main" id="{D8F542F3-C1E8-FB25-CD56-2A7422DCBE30}"/>
              </a:ext>
            </a:extLst>
          </p:cNvPr>
          <p:cNvGrpSpPr/>
          <p:nvPr/>
        </p:nvGrpSpPr>
        <p:grpSpPr>
          <a:xfrm>
            <a:off x="8007486" y="2413823"/>
            <a:ext cx="1587547" cy="835202"/>
            <a:chOff x="3979031" y="2259636"/>
            <a:chExt cx="1587547" cy="835202"/>
          </a:xfrm>
        </p:grpSpPr>
        <p:sp>
          <p:nvSpPr>
            <p:cNvPr id="82" name="Google Shape;246;p20">
              <a:extLst>
                <a:ext uri="{FF2B5EF4-FFF2-40B4-BE49-F238E27FC236}">
                  <a16:creationId xmlns:a16="http://schemas.microsoft.com/office/drawing/2014/main" id="{439C81CC-DB5D-92BB-4E91-D6DE1159DDB4}"/>
                </a:ext>
              </a:extLst>
            </p:cNvPr>
            <p:cNvSpPr txBox="1"/>
            <p:nvPr/>
          </p:nvSpPr>
          <p:spPr>
            <a:xfrm>
              <a:off x="3979031" y="2745938"/>
              <a:ext cx="158754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Reachability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3" name="Google Shape;265;p20">
              <a:extLst>
                <a:ext uri="{FF2B5EF4-FFF2-40B4-BE49-F238E27FC236}">
                  <a16:creationId xmlns:a16="http://schemas.microsoft.com/office/drawing/2014/main" id="{B83B8043-8BC1-6DA3-2DF0-D6AE084098D2}"/>
                </a:ext>
              </a:extLst>
            </p:cNvPr>
            <p:cNvGrpSpPr/>
            <p:nvPr/>
          </p:nvGrpSpPr>
          <p:grpSpPr>
            <a:xfrm>
              <a:off x="4505947" y="2259636"/>
              <a:ext cx="483063" cy="483063"/>
              <a:chOff x="8745646" y="112631"/>
              <a:chExt cx="483063" cy="483063"/>
            </a:xfrm>
          </p:grpSpPr>
          <p:pic>
            <p:nvPicPr>
              <p:cNvPr id="84" name="Google Shape;266;p20" descr="Smart Phone outline">
                <a:extLst>
                  <a:ext uri="{FF2B5EF4-FFF2-40B4-BE49-F238E27FC236}">
                    <a16:creationId xmlns:a16="http://schemas.microsoft.com/office/drawing/2014/main" id="{AA4FBC1D-7D0F-493A-CF3E-4452D557EA90}"/>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85" name="Google Shape;267;p20" descr="World outline">
                <a:extLst>
                  <a:ext uri="{FF2B5EF4-FFF2-40B4-BE49-F238E27FC236}">
                    <a16:creationId xmlns:a16="http://schemas.microsoft.com/office/drawing/2014/main" id="{F9620F9E-46E3-7EA1-91C4-BB76C8ACEEC7}"/>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sp>
        <p:nvSpPr>
          <p:cNvPr id="103" name="Google Shape;248;p20">
            <a:extLst>
              <a:ext uri="{FF2B5EF4-FFF2-40B4-BE49-F238E27FC236}">
                <a16:creationId xmlns:a16="http://schemas.microsoft.com/office/drawing/2014/main" id="{B948961F-E848-D600-C932-F6F78E75BEAC}"/>
              </a:ext>
            </a:extLst>
          </p:cNvPr>
          <p:cNvSpPr txBox="1"/>
          <p:nvPr/>
        </p:nvSpPr>
        <p:spPr>
          <a:xfrm>
            <a:off x="4271676"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 Refund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105" name="Google Shape;286;p20">
            <a:extLst>
              <a:ext uri="{FF2B5EF4-FFF2-40B4-BE49-F238E27FC236}">
                <a16:creationId xmlns:a16="http://schemas.microsoft.com/office/drawing/2014/main" id="{18043FBB-13C2-89D7-5F42-8ABB028BFF56}"/>
              </a:ext>
            </a:extLst>
          </p:cNvPr>
          <p:cNvSpPr txBox="1"/>
          <p:nvPr/>
        </p:nvSpPr>
        <p:spPr>
          <a:xfrm>
            <a:off x="6438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Application Profiles</a:t>
            </a:r>
          </a:p>
        </p:txBody>
      </p:sp>
      <p:sp>
        <p:nvSpPr>
          <p:cNvPr id="112" name="Google Shape;235;p20">
            <a:extLst>
              <a:ext uri="{FF2B5EF4-FFF2-40B4-BE49-F238E27FC236}">
                <a16:creationId xmlns:a16="http://schemas.microsoft.com/office/drawing/2014/main" id="{F5699472-2A00-0858-91FC-5780692288D3}"/>
              </a:ext>
            </a:extLst>
          </p:cNvPr>
          <p:cNvSpPr/>
          <p:nvPr/>
        </p:nvSpPr>
        <p:spPr>
          <a:xfrm>
            <a:off x="4934440" y="1763263"/>
            <a:ext cx="6402661" cy="255916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Updated </a:t>
            </a:r>
            <a:r>
              <a:rPr lang="en-US" sz="1600" kern="0" dirty="0">
                <a:solidFill>
                  <a:srgbClr val="000000"/>
                </a:solidFill>
                <a:latin typeface="Montserrat Light" panose="00000400000000000000" pitchFamily="2" charset="0"/>
                <a:ea typeface="Montserrat Light"/>
                <a:cs typeface="Montserrat Light"/>
                <a:sym typeface="Montserrat Light"/>
              </a:rPr>
              <a:t>i</a:t>
            </a: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nitial CAMARA APIs (v0.y.z)</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14" name="Google Shape;274;p20">
            <a:extLst>
              <a:ext uri="{FF2B5EF4-FFF2-40B4-BE49-F238E27FC236}">
                <a16:creationId xmlns:a16="http://schemas.microsoft.com/office/drawing/2014/main" id="{4847EB9B-7EA2-ED1B-ECF9-743FBAF649C6}"/>
              </a:ext>
            </a:extLst>
          </p:cNvPr>
          <p:cNvSpPr txBox="1"/>
          <p:nvPr/>
        </p:nvSpPr>
        <p:spPr>
          <a:xfrm>
            <a:off x="180993" y="6231138"/>
            <a:ext cx="7012742" cy="222563"/>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1 Source: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3"/>
              </a:rPr>
              <a:t>https://www.open-gateway.com/operators-map</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and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4"/>
              </a:rPr>
              <a:t>https://wiki.camaraproject.org/display/CAM/Meta-release+Fall24</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91" name="Group 90">
            <a:extLst>
              <a:ext uri="{FF2B5EF4-FFF2-40B4-BE49-F238E27FC236}">
                <a16:creationId xmlns:a16="http://schemas.microsoft.com/office/drawing/2014/main" id="{5D847D55-1D3B-4A18-D34A-2BF9870CFA53}"/>
              </a:ext>
            </a:extLst>
          </p:cNvPr>
          <p:cNvGrpSpPr/>
          <p:nvPr/>
        </p:nvGrpSpPr>
        <p:grpSpPr>
          <a:xfrm>
            <a:off x="10193612" y="3445821"/>
            <a:ext cx="933450" cy="827576"/>
            <a:chOff x="5302204" y="2304219"/>
            <a:chExt cx="933450" cy="827576"/>
          </a:xfrm>
        </p:grpSpPr>
        <p:sp>
          <p:nvSpPr>
            <p:cNvPr id="12" name="Google Shape;243;p20">
              <a:extLst>
                <a:ext uri="{FF2B5EF4-FFF2-40B4-BE49-F238E27FC236}">
                  <a16:creationId xmlns:a16="http://schemas.microsoft.com/office/drawing/2014/main" id="{D9153E5A-FE5A-D169-FF54-C92EE616B482}"/>
                </a:ext>
              </a:extLst>
            </p:cNvPr>
            <p:cNvSpPr txBox="1"/>
            <p:nvPr/>
          </p:nvSpPr>
          <p:spPr>
            <a:xfrm>
              <a:off x="5302204" y="2782895"/>
              <a:ext cx="93345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Quality 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Demand </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92" name="Group 91">
            <a:extLst>
              <a:ext uri="{FF2B5EF4-FFF2-40B4-BE49-F238E27FC236}">
                <a16:creationId xmlns:a16="http://schemas.microsoft.com/office/drawing/2014/main" id="{695D440A-CC1F-FBFB-0CA6-5C6E40221458}"/>
              </a:ext>
            </a:extLst>
          </p:cNvPr>
          <p:cNvGrpSpPr/>
          <p:nvPr/>
        </p:nvGrpSpPr>
        <p:grpSpPr>
          <a:xfrm>
            <a:off x="7389586" y="3488975"/>
            <a:ext cx="1164358" cy="784422"/>
            <a:chOff x="6152666" y="2331686"/>
            <a:chExt cx="1164358" cy="784422"/>
          </a:xfrm>
        </p:grpSpPr>
        <p:sp>
          <p:nvSpPr>
            <p:cNvPr id="13" name="Google Shape;244;p20">
              <a:extLst>
                <a:ext uri="{FF2B5EF4-FFF2-40B4-BE49-F238E27FC236}">
                  <a16:creationId xmlns:a16="http://schemas.microsoft.com/office/drawing/2014/main" id="{E63209AD-71CE-DD2F-F1A1-0A9676FF318C}"/>
                </a:ext>
              </a:extLst>
            </p:cNvPr>
            <p:cNvSpPr txBox="1"/>
            <p:nvPr/>
          </p:nvSpPr>
          <p:spPr>
            <a:xfrm>
              <a:off x="6152666" y="2767208"/>
              <a:ext cx="11643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Home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Devices</a:t>
              </a:r>
              <a:r>
                <a:rPr lang="en-US" sz="1100" b="1" kern="0" dirty="0">
                  <a:solidFill>
                    <a:srgbClr val="000000"/>
                  </a:solidFill>
                  <a:latin typeface="Montserrat" pitchFamily="2" charset="77"/>
                  <a:ea typeface="Montserrat Light"/>
                  <a:cs typeface="Montserrat Light"/>
                  <a:sym typeface="Montserrat Light"/>
                </a:rPr>
                <a:t> </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5">
                <a:alphaModFix/>
              </a:blip>
              <a:srcRect/>
              <a:stretch/>
            </p:blipFill>
            <p:spPr>
              <a:xfrm>
                <a:off x="10774653" y="514538"/>
                <a:ext cx="236718" cy="321689"/>
              </a:xfrm>
              <a:prstGeom prst="rect">
                <a:avLst/>
              </a:prstGeom>
              <a:noFill/>
              <a:ln>
                <a:noFill/>
              </a:ln>
            </p:spPr>
          </p:pic>
        </p:grpSp>
      </p:grpSp>
      <p:grpSp>
        <p:nvGrpSpPr>
          <p:cNvPr id="96" name="Group 95">
            <a:extLst>
              <a:ext uri="{FF2B5EF4-FFF2-40B4-BE49-F238E27FC236}">
                <a16:creationId xmlns:a16="http://schemas.microsoft.com/office/drawing/2014/main" id="{0E16F974-E38A-CA4A-7482-BA05FE5BDBAD}"/>
              </a:ext>
            </a:extLst>
          </p:cNvPr>
          <p:cNvGrpSpPr/>
          <p:nvPr/>
        </p:nvGrpSpPr>
        <p:grpSpPr>
          <a:xfrm>
            <a:off x="6176254" y="3496069"/>
            <a:ext cx="914400" cy="777328"/>
            <a:chOff x="3294172" y="2331692"/>
            <a:chExt cx="914400" cy="777328"/>
          </a:xfrm>
        </p:grpSpPr>
        <p:sp>
          <p:nvSpPr>
            <p:cNvPr id="97" name="Google Shape;240;p20">
              <a:extLst>
                <a:ext uri="{FF2B5EF4-FFF2-40B4-BE49-F238E27FC236}">
                  <a16:creationId xmlns:a16="http://schemas.microsoft.com/office/drawing/2014/main" id="{AEF4BBD8-700D-415F-FC99-070F12CE115F}"/>
                </a:ext>
              </a:extLst>
            </p:cNvPr>
            <p:cNvSpPr txBox="1"/>
            <p:nvPr/>
          </p:nvSpPr>
          <p:spPr>
            <a:xfrm>
              <a:off x="3294172" y="2760120"/>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Retrieval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98" name="Google Shape;252;p20">
              <a:extLst>
                <a:ext uri="{FF2B5EF4-FFF2-40B4-BE49-F238E27FC236}">
                  <a16:creationId xmlns:a16="http://schemas.microsoft.com/office/drawing/2014/main" id="{FD23A3C2-E604-F639-8922-25370E540BB8}"/>
                </a:ext>
              </a:extLst>
            </p:cNvPr>
            <p:cNvGrpSpPr/>
            <p:nvPr/>
          </p:nvGrpSpPr>
          <p:grpSpPr>
            <a:xfrm>
              <a:off x="3508850" y="2331692"/>
              <a:ext cx="450128" cy="398464"/>
              <a:chOff x="110067" y="275988"/>
              <a:chExt cx="533453" cy="745490"/>
            </a:xfrm>
          </p:grpSpPr>
          <p:sp>
            <p:nvSpPr>
              <p:cNvPr id="99" name="Google Shape;253;p20">
                <a:extLst>
                  <a:ext uri="{FF2B5EF4-FFF2-40B4-BE49-F238E27FC236}">
                    <a16:creationId xmlns:a16="http://schemas.microsoft.com/office/drawing/2014/main" id="{6D7B363C-AF7D-C3F3-986A-05AA1DCCB634}"/>
                  </a:ext>
                </a:extLst>
              </p:cNvPr>
              <p:cNvSpPr/>
              <p:nvPr/>
            </p:nvSpPr>
            <p:spPr>
              <a:xfrm>
                <a:off x="110067" y="747073"/>
                <a:ext cx="533453" cy="274405"/>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100" name="Google Shape;254;p20">
                <a:extLst>
                  <a:ext uri="{FF2B5EF4-FFF2-40B4-BE49-F238E27FC236}">
                    <a16:creationId xmlns:a16="http://schemas.microsoft.com/office/drawing/2014/main" id="{E8EB8587-5352-BD60-7484-907A48B830A4}"/>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101" name="Google Shape;255;p20">
                <a:extLst>
                  <a:ext uri="{FF2B5EF4-FFF2-40B4-BE49-F238E27FC236}">
                    <a16:creationId xmlns:a16="http://schemas.microsoft.com/office/drawing/2014/main" id="{2468CC27-3559-DC5D-4791-BE7B78D4D350}"/>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106" name="Group 105">
            <a:extLst>
              <a:ext uri="{FF2B5EF4-FFF2-40B4-BE49-F238E27FC236}">
                <a16:creationId xmlns:a16="http://schemas.microsoft.com/office/drawing/2014/main" id="{73341BC4-F3AE-D8D5-13E9-DC55619D634E}"/>
              </a:ext>
            </a:extLst>
          </p:cNvPr>
          <p:cNvGrpSpPr/>
          <p:nvPr/>
        </p:nvGrpSpPr>
        <p:grpSpPr>
          <a:xfrm>
            <a:off x="8852876" y="3465046"/>
            <a:ext cx="1041803" cy="808351"/>
            <a:chOff x="5217532" y="2304219"/>
            <a:chExt cx="1041803" cy="808351"/>
          </a:xfrm>
        </p:grpSpPr>
        <p:sp>
          <p:nvSpPr>
            <p:cNvPr id="107" name="Google Shape;243;p20">
              <a:extLst>
                <a:ext uri="{FF2B5EF4-FFF2-40B4-BE49-F238E27FC236}">
                  <a16:creationId xmlns:a16="http://schemas.microsoft.com/office/drawing/2014/main" id="{0B3670C5-916D-DC4F-FF93-7BF4887866E4}"/>
                </a:ext>
              </a:extLst>
            </p:cNvPr>
            <p:cNvSpPr txBox="1"/>
            <p:nvPr/>
          </p:nvSpPr>
          <p:spPr>
            <a:xfrm>
              <a:off x="5217532" y="2763670"/>
              <a:ext cx="104180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QoS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Profiles</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08" name="Google Shape;256;p20">
              <a:extLst>
                <a:ext uri="{FF2B5EF4-FFF2-40B4-BE49-F238E27FC236}">
                  <a16:creationId xmlns:a16="http://schemas.microsoft.com/office/drawing/2014/main" id="{B3597242-5043-046C-8D4C-C79B535122D1}"/>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118" name="Group 117">
            <a:extLst>
              <a:ext uri="{FF2B5EF4-FFF2-40B4-BE49-F238E27FC236}">
                <a16:creationId xmlns:a16="http://schemas.microsoft.com/office/drawing/2014/main" id="{7B6823D0-2382-71CF-7623-4E4C49426721}"/>
              </a:ext>
            </a:extLst>
          </p:cNvPr>
          <p:cNvGrpSpPr/>
          <p:nvPr/>
        </p:nvGrpSpPr>
        <p:grpSpPr>
          <a:xfrm>
            <a:off x="5132654" y="3379858"/>
            <a:ext cx="744668" cy="893539"/>
            <a:chOff x="6426509" y="470715"/>
            <a:chExt cx="744668" cy="893539"/>
          </a:xfrm>
        </p:grpSpPr>
        <p:sp>
          <p:nvSpPr>
            <p:cNvPr id="119" name="Google Shape;241;p20">
              <a:extLst>
                <a:ext uri="{FF2B5EF4-FFF2-40B4-BE49-F238E27FC236}">
                  <a16:creationId xmlns:a16="http://schemas.microsoft.com/office/drawing/2014/main" id="{FF83DC33-D49A-C6C4-0127-17FCFF347E37}"/>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Fill-In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120" name="Google Shape;271;p20">
              <a:extLst>
                <a:ext uri="{FF2B5EF4-FFF2-40B4-BE49-F238E27FC236}">
                  <a16:creationId xmlns:a16="http://schemas.microsoft.com/office/drawing/2014/main" id="{80662D7D-9DAE-0DF7-23E4-CF5D55CDC24B}"/>
                </a:ext>
              </a:extLst>
            </p:cNvPr>
            <p:cNvGrpSpPr/>
            <p:nvPr/>
          </p:nvGrpSpPr>
          <p:grpSpPr>
            <a:xfrm>
              <a:off x="6501504" y="470715"/>
              <a:ext cx="608532" cy="488769"/>
              <a:chOff x="11244985" y="238371"/>
              <a:chExt cx="896990" cy="611042"/>
            </a:xfrm>
          </p:grpSpPr>
          <p:pic>
            <p:nvPicPr>
              <p:cNvPr id="121" name="Google Shape;272;p20" descr="User outline">
                <a:extLst>
                  <a:ext uri="{FF2B5EF4-FFF2-40B4-BE49-F238E27FC236}">
                    <a16:creationId xmlns:a16="http://schemas.microsoft.com/office/drawing/2014/main" id="{93B74E77-BB81-4BA9-B9DA-BC97CAEAFE4C}"/>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122" name="Google Shape;273;p20" descr="Smart Phone outline">
                <a:extLst>
                  <a:ext uri="{FF2B5EF4-FFF2-40B4-BE49-F238E27FC236}">
                    <a16:creationId xmlns:a16="http://schemas.microsoft.com/office/drawing/2014/main" id="{0AAF604C-BA6C-F65E-1E95-326BF72E4A8D}"/>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nvGrpSpPr>
          <p:cNvPr id="89" name="Group 88">
            <a:extLst>
              <a:ext uri="{FF2B5EF4-FFF2-40B4-BE49-F238E27FC236}">
                <a16:creationId xmlns:a16="http://schemas.microsoft.com/office/drawing/2014/main" id="{6563D7D6-0082-F996-8FED-05E08ED902FF}"/>
              </a:ext>
            </a:extLst>
          </p:cNvPr>
          <p:cNvGrpSpPr/>
          <p:nvPr/>
        </p:nvGrpSpPr>
        <p:grpSpPr>
          <a:xfrm>
            <a:off x="1906494" y="2413823"/>
            <a:ext cx="914400" cy="794845"/>
            <a:chOff x="2334288" y="2296448"/>
            <a:chExt cx="914400" cy="794845"/>
          </a:xfrm>
        </p:grpSpPr>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OTP</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1</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 (SMS)</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Validation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16">
              <a:alphaModFix/>
            </a:blip>
            <a:srcRect/>
            <a:stretch/>
          </p:blipFill>
          <p:spPr>
            <a:xfrm>
              <a:off x="2556415" y="2296448"/>
              <a:ext cx="450110" cy="450110"/>
            </a:xfrm>
            <a:prstGeom prst="rect">
              <a:avLst/>
            </a:prstGeom>
            <a:noFill/>
            <a:ln>
              <a:noFill/>
            </a:ln>
          </p:spPr>
        </p:pic>
      </p:grpSp>
      <p:grpSp>
        <p:nvGrpSpPr>
          <p:cNvPr id="87" name="Group 86">
            <a:extLst>
              <a:ext uri="{FF2B5EF4-FFF2-40B4-BE49-F238E27FC236}">
                <a16:creationId xmlns:a16="http://schemas.microsoft.com/office/drawing/2014/main" id="{76A7351B-81F9-27AD-3382-27C898C7E002}"/>
              </a:ext>
            </a:extLst>
          </p:cNvPr>
          <p:cNvGrpSpPr/>
          <p:nvPr/>
        </p:nvGrpSpPr>
        <p:grpSpPr>
          <a:xfrm>
            <a:off x="762901" y="2392726"/>
            <a:ext cx="914400" cy="852156"/>
            <a:chOff x="1343818" y="2253317"/>
            <a:chExt cx="914400" cy="852156"/>
          </a:xfrm>
        </p:grpSpPr>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Number</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7">
              <a:alphaModFix/>
            </a:blip>
            <a:srcRect/>
            <a:stretch/>
          </p:blipFill>
          <p:spPr>
            <a:xfrm>
              <a:off x="1517892" y="2253317"/>
              <a:ext cx="450110" cy="433435"/>
            </a:xfrm>
            <a:prstGeom prst="rect">
              <a:avLst/>
            </a:prstGeom>
            <a:noFill/>
            <a:ln>
              <a:noFill/>
            </a:ln>
          </p:spPr>
        </p:pic>
      </p:grpSp>
    </p:spTree>
    <p:extLst>
      <p:ext uri="{BB962C8B-B14F-4D97-AF65-F5344CB8AC3E}">
        <p14:creationId xmlns:p14="http://schemas.microsoft.com/office/powerpoint/2010/main" val="1138970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9E12-F9A1-6EE2-3522-E2CE4585FEEC}"/>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A1162339-D875-1371-6C50-CD3F3E8A1E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A1162339-D875-1371-6C50-CD3F3E8A1E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0DF0F72-5B59-5E6E-F524-3329BDF0BF72}"/>
              </a:ext>
            </a:extLst>
          </p:cNvPr>
          <p:cNvSpPr>
            <a:spLocks noGrp="1"/>
          </p:cNvSpPr>
          <p:nvPr>
            <p:ph type="title"/>
          </p:nvPr>
        </p:nvSpPr>
        <p:spPr/>
        <p:txBody>
          <a:bodyPr vert="horz"/>
          <a:lstStyle/>
          <a:p>
            <a:r>
              <a:rPr lang="en-US" dirty="0"/>
              <a:t>Meta-release Fall 2024</a:t>
            </a:r>
          </a:p>
        </p:txBody>
      </p:sp>
      <p:sp>
        <p:nvSpPr>
          <p:cNvPr id="4" name="Google Shape;235;p20">
            <a:extLst>
              <a:ext uri="{FF2B5EF4-FFF2-40B4-BE49-F238E27FC236}">
                <a16:creationId xmlns:a16="http://schemas.microsoft.com/office/drawing/2014/main" id="{F51E616F-C90B-DC1F-1A77-C9C879920162}"/>
              </a:ext>
            </a:extLst>
          </p:cNvPr>
          <p:cNvSpPr/>
          <p:nvPr/>
        </p:nvSpPr>
        <p:spPr>
          <a:xfrm>
            <a:off x="184972" y="1775206"/>
            <a:ext cx="4629332" cy="2549149"/>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Stable CAMARA APIs (v1.0.0)</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6A60267B-553A-EF8D-5558-D14F4368F3A4}"/>
              </a:ext>
            </a:extLst>
          </p:cNvPr>
          <p:cNvSpPr/>
          <p:nvPr/>
        </p:nvSpPr>
        <p:spPr>
          <a:xfrm>
            <a:off x="184978" y="4439596"/>
            <a:ext cx="11155800" cy="793369"/>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initial APIs (v0.y.z)</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09B446DD-402E-8F07-4408-5F7F443541DF}"/>
              </a:ext>
            </a:extLst>
          </p:cNvPr>
          <p:cNvSpPr/>
          <p:nvPr/>
        </p:nvSpPr>
        <p:spPr>
          <a:xfrm>
            <a:off x="189253" y="5348205"/>
            <a:ext cx="11155800" cy="834431"/>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algn="ctr">
              <a:buClr>
                <a:srgbClr val="000000"/>
              </a:buClr>
              <a:buSzPts val="1600"/>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New initial APIs to subscribe for event notifications in CloudEvents format (v0.y.z)</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8" name="Group 87">
            <a:extLst>
              <a:ext uri="{FF2B5EF4-FFF2-40B4-BE49-F238E27FC236}">
                <a16:creationId xmlns:a16="http://schemas.microsoft.com/office/drawing/2014/main" id="{D76215A7-83EE-8191-C664-D0F611E2601A}"/>
              </a:ext>
            </a:extLst>
          </p:cNvPr>
          <p:cNvGrpSpPr/>
          <p:nvPr/>
        </p:nvGrpSpPr>
        <p:grpSpPr>
          <a:xfrm>
            <a:off x="1329470" y="3455263"/>
            <a:ext cx="914400" cy="805480"/>
            <a:chOff x="353348" y="2296448"/>
            <a:chExt cx="914400" cy="805480"/>
          </a:xfrm>
        </p:grpSpPr>
        <p:sp>
          <p:nvSpPr>
            <p:cNvPr id="7" name="Google Shape;238;p20">
              <a:extLst>
                <a:ext uri="{FF2B5EF4-FFF2-40B4-BE49-F238E27FC236}">
                  <a16:creationId xmlns:a16="http://schemas.microsoft.com/office/drawing/2014/main" id="{192ADC79-28FE-F221-ACCB-C6A3F15D0CDA}"/>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Swap</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9" name="Google Shape;250;p20">
              <a:extLst>
                <a:ext uri="{FF2B5EF4-FFF2-40B4-BE49-F238E27FC236}">
                  <a16:creationId xmlns:a16="http://schemas.microsoft.com/office/drawing/2014/main" id="{853D8F11-357F-5D6F-DA6C-593BB91C10FA}"/>
                </a:ext>
              </a:extLst>
            </p:cNvPr>
            <p:cNvPicPr preferRelativeResize="0"/>
            <p:nvPr/>
          </p:nvPicPr>
          <p:blipFill rotWithShape="1">
            <a:blip r:embed="rId6">
              <a:alphaModFix/>
            </a:blip>
            <a:srcRect/>
            <a:stretch/>
          </p:blipFill>
          <p:spPr>
            <a:xfrm>
              <a:off x="589107" y="2296448"/>
              <a:ext cx="398439" cy="398439"/>
            </a:xfrm>
            <a:prstGeom prst="rect">
              <a:avLst/>
            </a:prstGeom>
            <a:noFill/>
            <a:ln>
              <a:noFill/>
            </a:ln>
          </p:spPr>
        </p:pic>
      </p:grpSp>
      <p:grpSp>
        <p:nvGrpSpPr>
          <p:cNvPr id="90" name="Group 89">
            <a:extLst>
              <a:ext uri="{FF2B5EF4-FFF2-40B4-BE49-F238E27FC236}">
                <a16:creationId xmlns:a16="http://schemas.microsoft.com/office/drawing/2014/main" id="{67433AFD-C83D-3331-5AB9-95B263FF0F3B}"/>
              </a:ext>
            </a:extLst>
          </p:cNvPr>
          <p:cNvGrpSpPr/>
          <p:nvPr/>
        </p:nvGrpSpPr>
        <p:grpSpPr>
          <a:xfrm>
            <a:off x="2942069" y="2438050"/>
            <a:ext cx="1066500" cy="777328"/>
            <a:chOff x="3248677" y="2331692"/>
            <a:chExt cx="1066500" cy="777328"/>
          </a:xfrm>
        </p:grpSpPr>
        <p:sp>
          <p:nvSpPr>
            <p:cNvPr id="9" name="Google Shape;240;p20">
              <a:extLst>
                <a:ext uri="{FF2B5EF4-FFF2-40B4-BE49-F238E27FC236}">
                  <a16:creationId xmlns:a16="http://schemas.microsoft.com/office/drawing/2014/main" id="{264D7C0E-C862-F3A7-AC34-B4CDA605278B}"/>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1" name="Google Shape;252;p20">
              <a:extLst>
                <a:ext uri="{FF2B5EF4-FFF2-40B4-BE49-F238E27FC236}">
                  <a16:creationId xmlns:a16="http://schemas.microsoft.com/office/drawing/2014/main" id="{C233F146-1483-5C6E-FF08-D2F91E432DC5}"/>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BC574DD2-80BE-9AC1-A010-A533945ECB5E}"/>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1899D64A-630D-D952-4DFB-E5F125ED869A}"/>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7A687984-98C9-2AB0-0205-B4FE6C89828E}"/>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95" name="Group 94">
            <a:extLst>
              <a:ext uri="{FF2B5EF4-FFF2-40B4-BE49-F238E27FC236}">
                <a16:creationId xmlns:a16="http://schemas.microsoft.com/office/drawing/2014/main" id="{C0948933-CBB3-02F6-471B-B2C12284FCC4}"/>
              </a:ext>
            </a:extLst>
          </p:cNvPr>
          <p:cNvGrpSpPr/>
          <p:nvPr/>
        </p:nvGrpSpPr>
        <p:grpSpPr>
          <a:xfrm>
            <a:off x="5376608" y="2388177"/>
            <a:ext cx="1002228" cy="860848"/>
            <a:chOff x="10170224" y="2262350"/>
            <a:chExt cx="1002228" cy="860848"/>
          </a:xfrm>
        </p:grpSpPr>
        <p:sp>
          <p:nvSpPr>
            <p:cNvPr id="17" name="Google Shape;248;p20">
              <a:extLst>
                <a:ext uri="{FF2B5EF4-FFF2-40B4-BE49-F238E27FC236}">
                  <a16:creationId xmlns:a16="http://schemas.microsoft.com/office/drawing/2014/main" id="{20B4A23C-7FF3-E2BD-A4FE-29B6B94A3844}"/>
                </a:ext>
              </a:extLst>
            </p:cNvPr>
            <p:cNvSpPr txBox="1"/>
            <p:nvPr/>
          </p:nvSpPr>
          <p:spPr>
            <a:xfrm>
              <a:off x="10170224" y="2774298"/>
              <a:ext cx="100222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30" name="Google Shape;261;p20" descr="Credit card outline">
              <a:extLst>
                <a:ext uri="{FF2B5EF4-FFF2-40B4-BE49-F238E27FC236}">
                  <a16:creationId xmlns:a16="http://schemas.microsoft.com/office/drawing/2014/main" id="{60114AB0-952D-1057-99F1-8072D6FF66CE}"/>
                </a:ext>
              </a:extLst>
            </p:cNvPr>
            <p:cNvPicPr preferRelativeResize="0"/>
            <p:nvPr/>
          </p:nvPicPr>
          <p:blipFill rotWithShape="1">
            <a:blip r:embed="rId7">
              <a:alphaModFix/>
            </a:blip>
            <a:srcRect/>
            <a:stretch/>
          </p:blipFill>
          <p:spPr>
            <a:xfrm>
              <a:off x="10406451" y="2262350"/>
              <a:ext cx="548362" cy="548362"/>
            </a:xfrm>
            <a:prstGeom prst="rect">
              <a:avLst/>
            </a:prstGeom>
            <a:noFill/>
            <a:ln>
              <a:noFill/>
            </a:ln>
          </p:spPr>
        </p:pic>
      </p:grpSp>
      <p:grpSp>
        <p:nvGrpSpPr>
          <p:cNvPr id="86" name="Group 85">
            <a:extLst>
              <a:ext uri="{FF2B5EF4-FFF2-40B4-BE49-F238E27FC236}">
                <a16:creationId xmlns:a16="http://schemas.microsoft.com/office/drawing/2014/main" id="{E82CAC40-E2BB-02C2-2B1E-F874A82688A1}"/>
              </a:ext>
            </a:extLst>
          </p:cNvPr>
          <p:cNvGrpSpPr/>
          <p:nvPr/>
        </p:nvGrpSpPr>
        <p:grpSpPr>
          <a:xfrm>
            <a:off x="2195382" y="3360507"/>
            <a:ext cx="1173600" cy="907652"/>
            <a:chOff x="9137953" y="2211993"/>
            <a:chExt cx="1173600" cy="907652"/>
          </a:xfrm>
        </p:grpSpPr>
        <p:sp>
          <p:nvSpPr>
            <p:cNvPr id="16" name="Google Shape;247;p20">
              <a:extLst>
                <a:ext uri="{FF2B5EF4-FFF2-40B4-BE49-F238E27FC236}">
                  <a16:creationId xmlns:a16="http://schemas.microsoft.com/office/drawing/2014/main" id="{B74D19B1-58E3-F6EC-228E-154CAE54829A}"/>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Simple Edge Discovery</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31" name="Google Shape;262;p20">
              <a:extLst>
                <a:ext uri="{FF2B5EF4-FFF2-40B4-BE49-F238E27FC236}">
                  <a16:creationId xmlns:a16="http://schemas.microsoft.com/office/drawing/2014/main" id="{0F90CB9B-7EBA-4D7F-69B8-E89F4493C9BC}"/>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84FB87CC-D916-C808-FFAB-AAC93221027E}"/>
                  </a:ext>
                </a:extLst>
              </p:cNvPr>
              <p:cNvPicPr preferRelativeResize="0"/>
              <p:nvPr/>
            </p:nvPicPr>
            <p:blipFill rotWithShape="1">
              <a:blip r:embed="rId8">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A951CB27-DF80-3B7F-04BD-E21CCED8A98E}"/>
                  </a:ext>
                </a:extLst>
              </p:cNvPr>
              <p:cNvPicPr preferRelativeResize="0"/>
              <p:nvPr/>
            </p:nvPicPr>
            <p:blipFill rotWithShape="1">
              <a:blip r:embed="rId9">
                <a:alphaModFix/>
              </a:blip>
              <a:srcRect/>
              <a:stretch/>
            </p:blipFill>
            <p:spPr>
              <a:xfrm>
                <a:off x="11204598" y="386677"/>
                <a:ext cx="173786" cy="173786"/>
              </a:xfrm>
              <a:prstGeom prst="rect">
                <a:avLst/>
              </a:prstGeom>
              <a:noFill/>
              <a:ln>
                <a:noFill/>
              </a:ln>
            </p:spPr>
          </p:pic>
        </p:grpSp>
      </p:grpSp>
      <p:grpSp>
        <p:nvGrpSpPr>
          <p:cNvPr id="80" name="Group 79">
            <a:extLst>
              <a:ext uri="{FF2B5EF4-FFF2-40B4-BE49-F238E27FC236}">
                <a16:creationId xmlns:a16="http://schemas.microsoft.com/office/drawing/2014/main" id="{4774F83B-4FDF-8A5A-50E2-06BB694B1BC6}"/>
              </a:ext>
            </a:extLst>
          </p:cNvPr>
          <p:cNvGrpSpPr/>
          <p:nvPr/>
        </p:nvGrpSpPr>
        <p:grpSpPr>
          <a:xfrm>
            <a:off x="6544288" y="2413823"/>
            <a:ext cx="1297746" cy="835202"/>
            <a:chOff x="4133803" y="2259636"/>
            <a:chExt cx="1297746" cy="835202"/>
          </a:xfrm>
        </p:grpSpPr>
        <p:sp>
          <p:nvSpPr>
            <p:cNvPr id="15" name="Google Shape;246;p20">
              <a:extLst>
                <a:ext uri="{FF2B5EF4-FFF2-40B4-BE49-F238E27FC236}">
                  <a16:creationId xmlns:a16="http://schemas.microsoft.com/office/drawing/2014/main" id="{697726D1-8C29-9BDD-C08F-F1171DE61ECA}"/>
                </a:ext>
              </a:extLst>
            </p:cNvPr>
            <p:cNvSpPr txBox="1"/>
            <p:nvPr/>
          </p:nvSpPr>
          <p:spPr>
            <a:xfrm>
              <a:off x="4133803" y="2745938"/>
              <a:ext cx="1297746"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Roaming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4" name="Google Shape;265;p20">
              <a:extLst>
                <a:ext uri="{FF2B5EF4-FFF2-40B4-BE49-F238E27FC236}">
                  <a16:creationId xmlns:a16="http://schemas.microsoft.com/office/drawing/2014/main" id="{67C46A61-7202-5C1D-83C0-FDE299118505}"/>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6800D458-839D-F61B-64A1-30120CEF92AE}"/>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1C071B71-BD98-D281-8C7E-5820C6B6186B}"/>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grpSp>
        <p:nvGrpSpPr>
          <p:cNvPr id="123" name="Group 122">
            <a:extLst>
              <a:ext uri="{FF2B5EF4-FFF2-40B4-BE49-F238E27FC236}">
                <a16:creationId xmlns:a16="http://schemas.microsoft.com/office/drawing/2014/main" id="{D8EE031F-06C7-0616-AF1E-C71C964363CE}"/>
              </a:ext>
            </a:extLst>
          </p:cNvPr>
          <p:cNvGrpSpPr/>
          <p:nvPr/>
        </p:nvGrpSpPr>
        <p:grpSpPr>
          <a:xfrm>
            <a:off x="9760485" y="2355486"/>
            <a:ext cx="744668" cy="893539"/>
            <a:chOff x="8343946" y="2365388"/>
            <a:chExt cx="744668" cy="893539"/>
          </a:xfrm>
        </p:grpSpPr>
        <p:sp>
          <p:nvSpPr>
            <p:cNvPr id="29" name="Google Shape;260;p20">
              <a:extLst>
                <a:ext uri="{FF2B5EF4-FFF2-40B4-BE49-F238E27FC236}">
                  <a16:creationId xmlns:a16="http://schemas.microsoft.com/office/drawing/2014/main" id="{88BD2197-6F13-B942-4152-40A119AC5BA3}"/>
                </a:ext>
              </a:extLst>
            </p:cNvPr>
            <p:cNvSpPr/>
            <p:nvPr/>
          </p:nvSpPr>
          <p:spPr>
            <a:xfrm>
              <a:off x="8684896" y="2628952"/>
              <a:ext cx="66889" cy="45719"/>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nvGrpSpPr>
            <p:cNvPr id="117" name="Group 116">
              <a:extLst>
                <a:ext uri="{FF2B5EF4-FFF2-40B4-BE49-F238E27FC236}">
                  <a16:creationId xmlns:a16="http://schemas.microsoft.com/office/drawing/2014/main" id="{7E05EBDD-47DA-6592-0851-1A1CD5B2BE1A}"/>
                </a:ext>
              </a:extLst>
            </p:cNvPr>
            <p:cNvGrpSpPr/>
            <p:nvPr/>
          </p:nvGrpSpPr>
          <p:grpSpPr>
            <a:xfrm>
              <a:off x="8343946" y="2365388"/>
              <a:ext cx="744668" cy="893539"/>
              <a:chOff x="6426509" y="470715"/>
              <a:chExt cx="744668" cy="893539"/>
            </a:xfrm>
          </p:grpSpPr>
          <p:sp>
            <p:nvSpPr>
              <p:cNvPr id="10" name="Google Shape;241;p20">
                <a:extLst>
                  <a:ext uri="{FF2B5EF4-FFF2-40B4-BE49-F238E27FC236}">
                    <a16:creationId xmlns:a16="http://schemas.microsoft.com/office/drawing/2014/main" id="{E31DF88C-EB25-E81F-79CB-CF55B09753C9}"/>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Match</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40" name="Google Shape;271;p20">
                <a:extLst>
                  <a:ext uri="{FF2B5EF4-FFF2-40B4-BE49-F238E27FC236}">
                    <a16:creationId xmlns:a16="http://schemas.microsoft.com/office/drawing/2014/main" id="{B02918D7-8F34-00A5-3D67-8CDC6F06EB84}"/>
                  </a:ext>
                </a:extLst>
              </p:cNvPr>
              <p:cNvGrpSpPr/>
              <p:nvPr/>
            </p:nvGrpSpPr>
            <p:grpSpPr>
              <a:xfrm>
                <a:off x="6501504" y="470715"/>
                <a:ext cx="608532" cy="488769"/>
                <a:chOff x="11244985" y="238371"/>
                <a:chExt cx="896990" cy="611042"/>
              </a:xfrm>
            </p:grpSpPr>
            <p:pic>
              <p:nvPicPr>
                <p:cNvPr id="41" name="Google Shape;272;p20" descr="User outline">
                  <a:extLst>
                    <a:ext uri="{FF2B5EF4-FFF2-40B4-BE49-F238E27FC236}">
                      <a16:creationId xmlns:a16="http://schemas.microsoft.com/office/drawing/2014/main" id="{A7363D60-CA19-362F-90B5-3DD6895F4CBC}"/>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CD4C5644-9023-7E19-579F-9728850026E2}"/>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grpSp>
      <p:sp>
        <p:nvSpPr>
          <p:cNvPr id="43" name="Google Shape;274;p20">
            <a:extLst>
              <a:ext uri="{FF2B5EF4-FFF2-40B4-BE49-F238E27FC236}">
                <a16:creationId xmlns:a16="http://schemas.microsoft.com/office/drawing/2014/main" id="{FA5544D7-128B-7DF5-3766-A8CE6BE53B70}"/>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800" kern="0" dirty="0">
                <a:solidFill>
                  <a:srgbClr val="000000"/>
                </a:solidFill>
                <a:latin typeface="Montserrat Light" panose="00000400000000000000" pitchFamily="2" charset="0"/>
                <a:ea typeface="Montserrat Light"/>
                <a:cs typeface="Montserrat Light"/>
                <a:sym typeface="Montserrat Light"/>
              </a:rPr>
              <a:t>2</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OTP = One Time Password</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           </a:t>
            </a:r>
            <a:r>
              <a:rPr lang="en-US" sz="800" kern="0" dirty="0">
                <a:solidFill>
                  <a:srgbClr val="000000"/>
                </a:solidFill>
                <a:latin typeface="Montserrat Light" panose="00000400000000000000" pitchFamily="2" charset="0"/>
                <a:cs typeface="Montserrat Light"/>
                <a:sym typeface="Montserrat Light"/>
              </a:rPr>
              <a:t>3</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5" name="Google Shape;286;p20">
            <a:extLst>
              <a:ext uri="{FF2B5EF4-FFF2-40B4-BE49-F238E27FC236}">
                <a16:creationId xmlns:a16="http://schemas.microsoft.com/office/drawing/2014/main" id="{D2397C34-D309-C75C-D946-29B33D30265C}"/>
              </a:ext>
            </a:extLst>
          </p:cNvPr>
          <p:cNvSpPr txBox="1"/>
          <p:nvPr/>
        </p:nvSpPr>
        <p:spPr>
          <a:xfrm>
            <a:off x="6282650" y="4803607"/>
            <a:ext cx="110848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Connectivity</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Insights</a:t>
            </a:r>
          </a:p>
        </p:txBody>
      </p:sp>
      <p:sp>
        <p:nvSpPr>
          <p:cNvPr id="57" name="Google Shape;288;p20">
            <a:extLst>
              <a:ext uri="{FF2B5EF4-FFF2-40B4-BE49-F238E27FC236}">
                <a16:creationId xmlns:a16="http://schemas.microsoft.com/office/drawing/2014/main" id="{5C25AA9B-3C43-0477-3529-AC38630DC3EE}"/>
              </a:ext>
            </a:extLst>
          </p:cNvPr>
          <p:cNvSpPr txBox="1"/>
          <p:nvPr/>
        </p:nvSpPr>
        <p:spPr>
          <a:xfrm>
            <a:off x="2363694"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Call Forwarding</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Signal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58" name="Google Shape;289;p20">
            <a:extLst>
              <a:ext uri="{FF2B5EF4-FFF2-40B4-BE49-F238E27FC236}">
                <a16:creationId xmlns:a16="http://schemas.microsoft.com/office/drawing/2014/main" id="{40DE9880-1276-FD40-12ED-16D0030E9F42}"/>
              </a:ext>
            </a:extLst>
          </p:cNvPr>
          <p:cNvSpPr txBox="1"/>
          <p:nvPr/>
        </p:nvSpPr>
        <p:spPr>
          <a:xfrm>
            <a:off x="7391132" y="5732386"/>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Geofencing</a:t>
            </a:r>
            <a: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8548EC94-6258-41D3-C5DE-D77C7A0A245A}"/>
              </a:ext>
            </a:extLst>
          </p:cNvPr>
          <p:cNvSpPr txBox="1"/>
          <p:nvPr/>
        </p:nvSpPr>
        <p:spPr>
          <a:xfrm>
            <a:off x="97152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 Provisioning</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61" name="Google Shape;292;p20">
            <a:extLst>
              <a:ext uri="{FF2B5EF4-FFF2-40B4-BE49-F238E27FC236}">
                <a16:creationId xmlns:a16="http://schemas.microsoft.com/office/drawing/2014/main" id="{EFADD028-AAA6-9CAB-F706-C09606E0F364}"/>
              </a:ext>
            </a:extLst>
          </p:cNvPr>
          <p:cNvSpPr txBox="1"/>
          <p:nvPr/>
        </p:nvSpPr>
        <p:spPr>
          <a:xfrm>
            <a:off x="782198" y="5732386"/>
            <a:ext cx="169030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Connectivity Insights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8956C84D-1880-EFE8-074D-625E06523BEF}"/>
              </a:ext>
            </a:extLst>
          </p:cNvPr>
          <p:cNvSpPr txBox="1"/>
          <p:nvPr/>
        </p:nvSpPr>
        <p:spPr>
          <a:xfrm>
            <a:off x="2971581" y="5732386"/>
            <a:ext cx="157997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Reachability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265CAE49-BEF8-CECC-7D0A-40618B0AFD87}"/>
              </a:ext>
            </a:extLst>
          </p:cNvPr>
          <p:cNvSpPr txBox="1"/>
          <p:nvPr/>
        </p:nvSpPr>
        <p:spPr>
          <a:xfrm>
            <a:off x="8002532" y="4803607"/>
            <a:ext cx="1008714"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Population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Density Data</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73" name="Google Shape;291;p20">
            <a:extLst>
              <a:ext uri="{FF2B5EF4-FFF2-40B4-BE49-F238E27FC236}">
                <a16:creationId xmlns:a16="http://schemas.microsoft.com/office/drawing/2014/main" id="{26079A6A-DA67-26C5-34E0-BC6ADB678D47}"/>
              </a:ext>
            </a:extLst>
          </p:cNvPr>
          <p:cNvSpPr txBox="1"/>
          <p:nvPr/>
        </p:nvSpPr>
        <p:spPr>
          <a:xfrm>
            <a:off x="5184539" y="5732386"/>
            <a:ext cx="156161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Device Roaming </a:t>
            </a:r>
            <a:r>
              <a:rPr lang="en-US" sz="1100" b="0" i="0" u="none" strike="noStrike" dirty="0">
                <a:solidFill>
                  <a:srgbClr val="172B4D"/>
                </a:solidFill>
                <a:effectLst/>
                <a:latin typeface="Montserrat" pitchFamily="2" charset="77"/>
              </a:rPr>
              <a:t>Status 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4" name="Google Shape;291;p20">
            <a:extLst>
              <a:ext uri="{FF2B5EF4-FFF2-40B4-BE49-F238E27FC236}">
                <a16:creationId xmlns:a16="http://schemas.microsoft.com/office/drawing/2014/main" id="{F0AAB509-34AF-2E8F-480A-285702B3FD7F}"/>
              </a:ext>
            </a:extLst>
          </p:cNvPr>
          <p:cNvSpPr txBox="1"/>
          <p:nvPr/>
        </p:nvSpPr>
        <p:spPr>
          <a:xfrm>
            <a:off x="9145811" y="5732386"/>
            <a:ext cx="10651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lang="en-US" sz="1100" b="1" i="0" u="none" strike="noStrike" dirty="0">
                <a:solidFill>
                  <a:srgbClr val="172B4D"/>
                </a:solidFill>
                <a:effectLst/>
                <a:latin typeface="Montserrat" pitchFamily="2" charset="77"/>
              </a:rPr>
              <a:t>SIM Swap </a:t>
            </a:r>
            <a:r>
              <a:rPr lang="en-US" sz="1100" b="0" i="0" u="none" strike="noStrike" dirty="0">
                <a:solidFill>
                  <a:srgbClr val="172B4D"/>
                </a:solidFill>
                <a:effectLst/>
                <a:latin typeface="Montserrat" pitchFamily="2" charset="77"/>
              </a:rPr>
              <a:t>Subscriptions</a:t>
            </a: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1" name="Group 80">
            <a:extLst>
              <a:ext uri="{FF2B5EF4-FFF2-40B4-BE49-F238E27FC236}">
                <a16:creationId xmlns:a16="http://schemas.microsoft.com/office/drawing/2014/main" id="{CD3381F4-425F-DE49-1EE3-8126B4FD2A52}"/>
              </a:ext>
            </a:extLst>
          </p:cNvPr>
          <p:cNvGrpSpPr/>
          <p:nvPr/>
        </p:nvGrpSpPr>
        <p:grpSpPr>
          <a:xfrm>
            <a:off x="8007486" y="2413823"/>
            <a:ext cx="1587547" cy="835202"/>
            <a:chOff x="3979031" y="2259636"/>
            <a:chExt cx="1587547" cy="835202"/>
          </a:xfrm>
        </p:grpSpPr>
        <p:sp>
          <p:nvSpPr>
            <p:cNvPr id="82" name="Google Shape;246;p20">
              <a:extLst>
                <a:ext uri="{FF2B5EF4-FFF2-40B4-BE49-F238E27FC236}">
                  <a16:creationId xmlns:a16="http://schemas.microsoft.com/office/drawing/2014/main" id="{376FF400-09A0-04E6-4B16-6274F387824E}"/>
                </a:ext>
              </a:extLst>
            </p:cNvPr>
            <p:cNvSpPr txBox="1"/>
            <p:nvPr/>
          </p:nvSpPr>
          <p:spPr>
            <a:xfrm>
              <a:off x="3979031" y="2745938"/>
              <a:ext cx="1587547"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Reachability Status</a:t>
              </a:r>
              <a:br>
                <a:rPr kumimoji="0" lang="en-US" sz="11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br>
              <a:endParaRPr kumimoji="0" lang="en-US" sz="14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83" name="Google Shape;265;p20">
              <a:extLst>
                <a:ext uri="{FF2B5EF4-FFF2-40B4-BE49-F238E27FC236}">
                  <a16:creationId xmlns:a16="http://schemas.microsoft.com/office/drawing/2014/main" id="{1EACBF03-65B9-891C-66B9-BBEE2F46AF68}"/>
                </a:ext>
              </a:extLst>
            </p:cNvPr>
            <p:cNvGrpSpPr/>
            <p:nvPr/>
          </p:nvGrpSpPr>
          <p:grpSpPr>
            <a:xfrm>
              <a:off x="4505947" y="2259636"/>
              <a:ext cx="483063" cy="483063"/>
              <a:chOff x="8745646" y="112631"/>
              <a:chExt cx="483063" cy="483063"/>
            </a:xfrm>
          </p:grpSpPr>
          <p:pic>
            <p:nvPicPr>
              <p:cNvPr id="84" name="Google Shape;266;p20" descr="Smart Phone outline">
                <a:extLst>
                  <a:ext uri="{FF2B5EF4-FFF2-40B4-BE49-F238E27FC236}">
                    <a16:creationId xmlns:a16="http://schemas.microsoft.com/office/drawing/2014/main" id="{F360201A-C64D-B2DB-B542-EF5A2F71AAAC}"/>
                  </a:ext>
                </a:extLst>
              </p:cNvPr>
              <p:cNvPicPr preferRelativeResize="0"/>
              <p:nvPr/>
            </p:nvPicPr>
            <p:blipFill rotWithShape="1">
              <a:blip r:embed="rId10">
                <a:alphaModFix/>
              </a:blip>
              <a:srcRect/>
              <a:stretch/>
            </p:blipFill>
            <p:spPr>
              <a:xfrm>
                <a:off x="8745646" y="112631"/>
                <a:ext cx="483063" cy="483063"/>
              </a:xfrm>
              <a:prstGeom prst="rect">
                <a:avLst/>
              </a:prstGeom>
              <a:noFill/>
              <a:ln>
                <a:noFill/>
              </a:ln>
            </p:spPr>
          </p:pic>
          <p:pic>
            <p:nvPicPr>
              <p:cNvPr id="85" name="Google Shape;267;p20" descr="World outline">
                <a:extLst>
                  <a:ext uri="{FF2B5EF4-FFF2-40B4-BE49-F238E27FC236}">
                    <a16:creationId xmlns:a16="http://schemas.microsoft.com/office/drawing/2014/main" id="{A0F7F4CF-575C-0251-4FA4-4ED2CF65CAA2}"/>
                  </a:ext>
                </a:extLst>
              </p:cNvPr>
              <p:cNvPicPr preferRelativeResize="0"/>
              <p:nvPr/>
            </p:nvPicPr>
            <p:blipFill rotWithShape="1">
              <a:blip r:embed="rId11">
                <a:alphaModFix/>
              </a:blip>
              <a:srcRect/>
              <a:stretch/>
            </p:blipFill>
            <p:spPr>
              <a:xfrm rot="1645624" flipH="1">
                <a:off x="8883107" y="261061"/>
                <a:ext cx="189144" cy="189144"/>
              </a:xfrm>
              <a:prstGeom prst="rect">
                <a:avLst/>
              </a:prstGeom>
              <a:noFill/>
              <a:ln>
                <a:noFill/>
              </a:ln>
            </p:spPr>
          </p:pic>
        </p:grpSp>
      </p:grpSp>
      <p:sp>
        <p:nvSpPr>
          <p:cNvPr id="103" name="Google Shape;248;p20">
            <a:extLst>
              <a:ext uri="{FF2B5EF4-FFF2-40B4-BE49-F238E27FC236}">
                <a16:creationId xmlns:a16="http://schemas.microsoft.com/office/drawing/2014/main" id="{6DB7207C-3612-DF76-63C2-F2909FDCE771}"/>
              </a:ext>
            </a:extLst>
          </p:cNvPr>
          <p:cNvSpPr txBox="1"/>
          <p:nvPr/>
        </p:nvSpPr>
        <p:spPr>
          <a:xfrm>
            <a:off x="4271676" y="4803607"/>
            <a:ext cx="1212692"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Carrier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Billing Refund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sp>
        <p:nvSpPr>
          <p:cNvPr id="105" name="Google Shape;286;p20">
            <a:extLst>
              <a:ext uri="{FF2B5EF4-FFF2-40B4-BE49-F238E27FC236}">
                <a16:creationId xmlns:a16="http://schemas.microsoft.com/office/drawing/2014/main" id="{C3052D91-DCEC-1434-5A07-C542C73044C1}"/>
              </a:ext>
            </a:extLst>
          </p:cNvPr>
          <p:cNvSpPr txBox="1"/>
          <p:nvPr/>
        </p:nvSpPr>
        <p:spPr>
          <a:xfrm>
            <a:off x="643812" y="4803607"/>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Application Profiles</a:t>
            </a:r>
          </a:p>
        </p:txBody>
      </p:sp>
      <p:sp>
        <p:nvSpPr>
          <p:cNvPr id="112" name="Google Shape;235;p20">
            <a:extLst>
              <a:ext uri="{FF2B5EF4-FFF2-40B4-BE49-F238E27FC236}">
                <a16:creationId xmlns:a16="http://schemas.microsoft.com/office/drawing/2014/main" id="{055DD645-212E-1B41-DB5F-1B0B69D3040E}"/>
              </a:ext>
            </a:extLst>
          </p:cNvPr>
          <p:cNvSpPr/>
          <p:nvPr/>
        </p:nvSpPr>
        <p:spPr>
          <a:xfrm>
            <a:off x="4934440" y="1763263"/>
            <a:ext cx="6402661" cy="255916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Updated </a:t>
            </a:r>
            <a:r>
              <a:rPr lang="en-US" sz="1600" kern="0" dirty="0">
                <a:solidFill>
                  <a:srgbClr val="000000"/>
                </a:solidFill>
                <a:latin typeface="Montserrat Light" panose="00000400000000000000" pitchFamily="2" charset="0"/>
                <a:ea typeface="Montserrat Light"/>
                <a:cs typeface="Montserrat Light"/>
                <a:sym typeface="Montserrat Light"/>
              </a:rPr>
              <a:t>i</a:t>
            </a:r>
            <a:r>
              <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nitial CAMARA APIs (v0.y.z)</a:t>
            </a: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Previous versions launched in at least one market</a:t>
            </a:r>
            <a:r>
              <a:rPr kumimoji="0" lang="en-US" sz="1400" b="0" i="0" u="none" strike="noStrike" kern="0" cap="none" spc="0" normalizeH="0" baseline="30000" dirty="0">
                <a:ln>
                  <a:noFill/>
                </a:ln>
                <a:solidFill>
                  <a:srgbClr val="000000"/>
                </a:solidFill>
                <a:effectLst/>
                <a:uLnTx/>
                <a:uFillTx/>
                <a:latin typeface="Montserrat Light" panose="00000400000000000000" pitchFamily="2" charset="0"/>
                <a:ea typeface="Montserrat Light"/>
                <a:cs typeface="Montserrat Light"/>
                <a:sym typeface="Montserrat Light"/>
              </a:rPr>
              <a:t>1</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14" name="Google Shape;274;p20">
            <a:extLst>
              <a:ext uri="{FF2B5EF4-FFF2-40B4-BE49-F238E27FC236}">
                <a16:creationId xmlns:a16="http://schemas.microsoft.com/office/drawing/2014/main" id="{5328F1DA-6D9C-E513-B8DE-E3BE84B810E4}"/>
              </a:ext>
            </a:extLst>
          </p:cNvPr>
          <p:cNvSpPr txBox="1"/>
          <p:nvPr/>
        </p:nvSpPr>
        <p:spPr>
          <a:xfrm>
            <a:off x="180993" y="6231138"/>
            <a:ext cx="7012742" cy="222563"/>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1 Source: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3"/>
              </a:rPr>
              <a:t>https://www.open-gateway.com/operators-map</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and </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14"/>
              </a:rPr>
              <a:t>https://wiki.camaraproject.org/display/CAM/Meta-release+Fall24</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91" name="Group 90">
            <a:extLst>
              <a:ext uri="{FF2B5EF4-FFF2-40B4-BE49-F238E27FC236}">
                <a16:creationId xmlns:a16="http://schemas.microsoft.com/office/drawing/2014/main" id="{4D8CAE20-50CC-93EC-5989-4D2CEA6B19B1}"/>
              </a:ext>
            </a:extLst>
          </p:cNvPr>
          <p:cNvGrpSpPr/>
          <p:nvPr/>
        </p:nvGrpSpPr>
        <p:grpSpPr>
          <a:xfrm>
            <a:off x="10193612" y="3445821"/>
            <a:ext cx="933450" cy="827576"/>
            <a:chOff x="5302204" y="2304219"/>
            <a:chExt cx="933450" cy="827576"/>
          </a:xfrm>
        </p:grpSpPr>
        <p:sp>
          <p:nvSpPr>
            <p:cNvPr id="12" name="Google Shape;243;p20">
              <a:extLst>
                <a:ext uri="{FF2B5EF4-FFF2-40B4-BE49-F238E27FC236}">
                  <a16:creationId xmlns:a16="http://schemas.microsoft.com/office/drawing/2014/main" id="{A88111F9-C632-77BE-D828-D2D7A74D9352}"/>
                </a:ext>
              </a:extLst>
            </p:cNvPr>
            <p:cNvSpPr txBox="1"/>
            <p:nvPr/>
          </p:nvSpPr>
          <p:spPr>
            <a:xfrm>
              <a:off x="5302204" y="2782895"/>
              <a:ext cx="93345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Quality on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Demand </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5" name="Google Shape;256;p20">
              <a:extLst>
                <a:ext uri="{FF2B5EF4-FFF2-40B4-BE49-F238E27FC236}">
                  <a16:creationId xmlns:a16="http://schemas.microsoft.com/office/drawing/2014/main" id="{232431B5-E3A7-D5CD-F721-FE58B4797ED9}"/>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92" name="Group 91">
            <a:extLst>
              <a:ext uri="{FF2B5EF4-FFF2-40B4-BE49-F238E27FC236}">
                <a16:creationId xmlns:a16="http://schemas.microsoft.com/office/drawing/2014/main" id="{31374D2A-BB49-FD61-6260-BAFEE19DE265}"/>
              </a:ext>
            </a:extLst>
          </p:cNvPr>
          <p:cNvGrpSpPr/>
          <p:nvPr/>
        </p:nvGrpSpPr>
        <p:grpSpPr>
          <a:xfrm>
            <a:off x="7389586" y="3488975"/>
            <a:ext cx="1164358" cy="784422"/>
            <a:chOff x="6152666" y="2331686"/>
            <a:chExt cx="1164358" cy="784422"/>
          </a:xfrm>
        </p:grpSpPr>
        <p:sp>
          <p:nvSpPr>
            <p:cNvPr id="13" name="Google Shape;244;p20">
              <a:extLst>
                <a:ext uri="{FF2B5EF4-FFF2-40B4-BE49-F238E27FC236}">
                  <a16:creationId xmlns:a16="http://schemas.microsoft.com/office/drawing/2014/main" id="{441C4749-3BC1-10F3-B046-5EB7E1A96BC8}"/>
                </a:ext>
              </a:extLst>
            </p:cNvPr>
            <p:cNvSpPr txBox="1"/>
            <p:nvPr/>
          </p:nvSpPr>
          <p:spPr>
            <a:xfrm>
              <a:off x="6152666" y="2767208"/>
              <a:ext cx="1164358"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Home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Devices</a:t>
              </a:r>
              <a:r>
                <a:rPr lang="en-US" sz="1100" b="1" kern="0" dirty="0">
                  <a:solidFill>
                    <a:srgbClr val="000000"/>
                  </a:solidFill>
                  <a:latin typeface="Montserrat" pitchFamily="2" charset="77"/>
                  <a:ea typeface="Montserrat Light"/>
                  <a:cs typeface="Montserrat Light"/>
                  <a:sym typeface="Montserrat Light"/>
                </a:rPr>
                <a:t> </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QoD</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26" name="Google Shape;257;p20">
              <a:extLst>
                <a:ext uri="{FF2B5EF4-FFF2-40B4-BE49-F238E27FC236}">
                  <a16:creationId xmlns:a16="http://schemas.microsoft.com/office/drawing/2014/main" id="{A1E38F4A-AF99-7057-0842-FC15761A741C}"/>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EE1306E5-3EDF-7601-8D70-5432674E981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28865C7D-8C31-A660-1150-B967D1C04ADF}"/>
                  </a:ext>
                </a:extLst>
              </p:cNvPr>
              <p:cNvPicPr preferRelativeResize="0"/>
              <p:nvPr/>
            </p:nvPicPr>
            <p:blipFill rotWithShape="1">
              <a:blip r:embed="rId15">
                <a:alphaModFix/>
              </a:blip>
              <a:srcRect/>
              <a:stretch/>
            </p:blipFill>
            <p:spPr>
              <a:xfrm>
                <a:off x="10774653" y="514538"/>
                <a:ext cx="236718" cy="321689"/>
              </a:xfrm>
              <a:prstGeom prst="rect">
                <a:avLst/>
              </a:prstGeom>
              <a:noFill/>
              <a:ln>
                <a:noFill/>
              </a:ln>
            </p:spPr>
          </p:pic>
        </p:grpSp>
      </p:grpSp>
      <p:grpSp>
        <p:nvGrpSpPr>
          <p:cNvPr id="96" name="Group 95">
            <a:extLst>
              <a:ext uri="{FF2B5EF4-FFF2-40B4-BE49-F238E27FC236}">
                <a16:creationId xmlns:a16="http://schemas.microsoft.com/office/drawing/2014/main" id="{B14E5A88-11AC-A164-840D-7CD0C8B939D3}"/>
              </a:ext>
            </a:extLst>
          </p:cNvPr>
          <p:cNvGrpSpPr/>
          <p:nvPr/>
        </p:nvGrpSpPr>
        <p:grpSpPr>
          <a:xfrm>
            <a:off x="6176254" y="3496069"/>
            <a:ext cx="914400" cy="777328"/>
            <a:chOff x="3294172" y="2331692"/>
            <a:chExt cx="914400" cy="777328"/>
          </a:xfrm>
        </p:grpSpPr>
        <p:sp>
          <p:nvSpPr>
            <p:cNvPr id="97" name="Google Shape;240;p20">
              <a:extLst>
                <a:ext uri="{FF2B5EF4-FFF2-40B4-BE49-F238E27FC236}">
                  <a16:creationId xmlns:a16="http://schemas.microsoft.com/office/drawing/2014/main" id="{ED74059F-49B6-73A4-1E98-5BF20B19A212}"/>
                </a:ext>
              </a:extLst>
            </p:cNvPr>
            <p:cNvSpPr txBox="1"/>
            <p:nvPr/>
          </p:nvSpPr>
          <p:spPr>
            <a:xfrm>
              <a:off x="3294172" y="2760120"/>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Location</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Retrieval</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98" name="Google Shape;252;p20">
              <a:extLst>
                <a:ext uri="{FF2B5EF4-FFF2-40B4-BE49-F238E27FC236}">
                  <a16:creationId xmlns:a16="http://schemas.microsoft.com/office/drawing/2014/main" id="{E5B1D90C-7E2F-68B1-692D-24989C1AFBB9}"/>
                </a:ext>
              </a:extLst>
            </p:cNvPr>
            <p:cNvGrpSpPr/>
            <p:nvPr/>
          </p:nvGrpSpPr>
          <p:grpSpPr>
            <a:xfrm>
              <a:off x="3508850" y="2331692"/>
              <a:ext cx="450128" cy="398464"/>
              <a:chOff x="110067" y="275988"/>
              <a:chExt cx="533453" cy="745490"/>
            </a:xfrm>
          </p:grpSpPr>
          <p:sp>
            <p:nvSpPr>
              <p:cNvPr id="99" name="Google Shape;253;p20">
                <a:extLst>
                  <a:ext uri="{FF2B5EF4-FFF2-40B4-BE49-F238E27FC236}">
                    <a16:creationId xmlns:a16="http://schemas.microsoft.com/office/drawing/2014/main" id="{2C637BC3-BA10-1A07-01E7-9F28C1366D3E}"/>
                  </a:ext>
                </a:extLst>
              </p:cNvPr>
              <p:cNvSpPr/>
              <p:nvPr/>
            </p:nvSpPr>
            <p:spPr>
              <a:xfrm>
                <a:off x="110067" y="747073"/>
                <a:ext cx="533453" cy="274405"/>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100" name="Google Shape;254;p20">
                <a:extLst>
                  <a:ext uri="{FF2B5EF4-FFF2-40B4-BE49-F238E27FC236}">
                    <a16:creationId xmlns:a16="http://schemas.microsoft.com/office/drawing/2014/main" id="{5936E414-1C8C-5C95-DA0D-DD5E2F485BCE}"/>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101" name="Google Shape;255;p20">
                <a:extLst>
                  <a:ext uri="{FF2B5EF4-FFF2-40B4-BE49-F238E27FC236}">
                    <a16:creationId xmlns:a16="http://schemas.microsoft.com/office/drawing/2014/main" id="{6594B052-0168-9826-8B9D-056C12408CEE}"/>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lang="en-US" sz="1800" b="0" i="0" u="none" strike="noStrike" kern="0" cap="none" spc="0" normalizeH="0" baseline="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grpSp>
      <p:grpSp>
        <p:nvGrpSpPr>
          <p:cNvPr id="106" name="Group 105">
            <a:extLst>
              <a:ext uri="{FF2B5EF4-FFF2-40B4-BE49-F238E27FC236}">
                <a16:creationId xmlns:a16="http://schemas.microsoft.com/office/drawing/2014/main" id="{5639D16C-2BBD-78F2-DC34-C0F8C52DCD5F}"/>
              </a:ext>
            </a:extLst>
          </p:cNvPr>
          <p:cNvGrpSpPr/>
          <p:nvPr/>
        </p:nvGrpSpPr>
        <p:grpSpPr>
          <a:xfrm>
            <a:off x="8852876" y="3465046"/>
            <a:ext cx="1041803" cy="808351"/>
            <a:chOff x="5217532" y="2304219"/>
            <a:chExt cx="1041803" cy="808351"/>
          </a:xfrm>
        </p:grpSpPr>
        <p:sp>
          <p:nvSpPr>
            <p:cNvPr id="107" name="Google Shape;243;p20">
              <a:extLst>
                <a:ext uri="{FF2B5EF4-FFF2-40B4-BE49-F238E27FC236}">
                  <a16:creationId xmlns:a16="http://schemas.microsoft.com/office/drawing/2014/main" id="{1692E457-392C-5A32-42D9-90CE330EEC4E}"/>
                </a:ext>
              </a:extLst>
            </p:cNvPr>
            <p:cNvSpPr txBox="1"/>
            <p:nvPr/>
          </p:nvSpPr>
          <p:spPr>
            <a:xfrm>
              <a:off x="5217532" y="2763670"/>
              <a:ext cx="1041803"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QoS </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Profiles</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08" name="Google Shape;256;p20">
              <a:extLst>
                <a:ext uri="{FF2B5EF4-FFF2-40B4-BE49-F238E27FC236}">
                  <a16:creationId xmlns:a16="http://schemas.microsoft.com/office/drawing/2014/main" id="{56D5A794-879D-E906-52D0-76F8D8B702E2}"/>
                </a:ext>
              </a:extLst>
            </p:cNvPr>
            <p:cNvPicPr preferRelativeResize="0"/>
            <p:nvPr/>
          </p:nvPicPr>
          <p:blipFill rotWithShape="1">
            <a:blip r:embed="rId15">
              <a:alphaModFix/>
            </a:blip>
            <a:srcRect/>
            <a:stretch/>
          </p:blipFill>
          <p:spPr>
            <a:xfrm>
              <a:off x="5559871" y="2304219"/>
              <a:ext cx="316548" cy="430174"/>
            </a:xfrm>
            <a:prstGeom prst="rect">
              <a:avLst/>
            </a:prstGeom>
            <a:noFill/>
            <a:ln>
              <a:noFill/>
            </a:ln>
          </p:spPr>
        </p:pic>
      </p:grpSp>
      <p:grpSp>
        <p:nvGrpSpPr>
          <p:cNvPr id="118" name="Group 117">
            <a:extLst>
              <a:ext uri="{FF2B5EF4-FFF2-40B4-BE49-F238E27FC236}">
                <a16:creationId xmlns:a16="http://schemas.microsoft.com/office/drawing/2014/main" id="{DF69FCD6-FFB2-90CE-0772-9F53CE4B45C5}"/>
              </a:ext>
            </a:extLst>
          </p:cNvPr>
          <p:cNvGrpSpPr/>
          <p:nvPr/>
        </p:nvGrpSpPr>
        <p:grpSpPr>
          <a:xfrm>
            <a:off x="5132654" y="3379858"/>
            <a:ext cx="744668" cy="893539"/>
            <a:chOff x="6426509" y="470715"/>
            <a:chExt cx="744668" cy="893539"/>
          </a:xfrm>
        </p:grpSpPr>
        <p:sp>
          <p:nvSpPr>
            <p:cNvPr id="119" name="Google Shape;241;p20">
              <a:extLst>
                <a:ext uri="{FF2B5EF4-FFF2-40B4-BE49-F238E27FC236}">
                  <a16:creationId xmlns:a16="http://schemas.microsoft.com/office/drawing/2014/main" id="{0CA1CC8C-D2B1-4BEC-3F63-11A0538B1FB2}"/>
                </a:ext>
              </a:extLst>
            </p:cNvPr>
            <p:cNvSpPr txBox="1"/>
            <p:nvPr/>
          </p:nvSpPr>
          <p:spPr>
            <a:xfrm>
              <a:off x="6426509" y="998910"/>
              <a:ext cx="744668" cy="365344"/>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KYC</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3</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Fill-In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grpSp>
          <p:nvGrpSpPr>
            <p:cNvPr id="120" name="Google Shape;271;p20">
              <a:extLst>
                <a:ext uri="{FF2B5EF4-FFF2-40B4-BE49-F238E27FC236}">
                  <a16:creationId xmlns:a16="http://schemas.microsoft.com/office/drawing/2014/main" id="{9471C2AB-6C3E-6A32-2816-CCEE6ED443A3}"/>
                </a:ext>
              </a:extLst>
            </p:cNvPr>
            <p:cNvGrpSpPr/>
            <p:nvPr/>
          </p:nvGrpSpPr>
          <p:grpSpPr>
            <a:xfrm>
              <a:off x="6501504" y="470715"/>
              <a:ext cx="608532" cy="488769"/>
              <a:chOff x="11244985" y="238371"/>
              <a:chExt cx="896990" cy="611042"/>
            </a:xfrm>
          </p:grpSpPr>
          <p:pic>
            <p:nvPicPr>
              <p:cNvPr id="121" name="Google Shape;272;p20" descr="User outline">
                <a:extLst>
                  <a:ext uri="{FF2B5EF4-FFF2-40B4-BE49-F238E27FC236}">
                    <a16:creationId xmlns:a16="http://schemas.microsoft.com/office/drawing/2014/main" id="{B17D99DA-9A1F-1117-29A7-C9D64D192B51}"/>
                  </a:ext>
                </a:extLst>
              </p:cNvPr>
              <p:cNvPicPr preferRelativeResize="0"/>
              <p:nvPr/>
            </p:nvPicPr>
            <p:blipFill rotWithShape="1">
              <a:blip r:embed="rId12">
                <a:alphaModFix/>
              </a:blip>
              <a:srcRect/>
              <a:stretch/>
            </p:blipFill>
            <p:spPr>
              <a:xfrm>
                <a:off x="11494035" y="311642"/>
                <a:ext cx="389382" cy="389382"/>
              </a:xfrm>
              <a:prstGeom prst="rect">
                <a:avLst/>
              </a:prstGeom>
              <a:noFill/>
              <a:ln>
                <a:noFill/>
              </a:ln>
            </p:spPr>
          </p:pic>
          <p:pic>
            <p:nvPicPr>
              <p:cNvPr id="122" name="Google Shape;273;p20" descr="Smart Phone outline">
                <a:extLst>
                  <a:ext uri="{FF2B5EF4-FFF2-40B4-BE49-F238E27FC236}">
                    <a16:creationId xmlns:a16="http://schemas.microsoft.com/office/drawing/2014/main" id="{7D6D2A01-5CA3-B21B-7322-6D9BA76B5DD4}"/>
                  </a:ext>
                </a:extLst>
              </p:cNvPr>
              <p:cNvPicPr preferRelativeResize="0"/>
              <p:nvPr/>
            </p:nvPicPr>
            <p:blipFill rotWithShape="1">
              <a:blip r:embed="rId10">
                <a:alphaModFix/>
              </a:blip>
              <a:srcRect/>
              <a:stretch/>
            </p:blipFill>
            <p:spPr>
              <a:xfrm>
                <a:off x="11244985" y="238371"/>
                <a:ext cx="896990" cy="611042"/>
              </a:xfrm>
              <a:prstGeom prst="rect">
                <a:avLst/>
              </a:prstGeom>
              <a:noFill/>
              <a:ln>
                <a:noFill/>
              </a:ln>
            </p:spPr>
          </p:pic>
        </p:grpSp>
      </p:grpSp>
      <p:sp>
        <p:nvSpPr>
          <p:cNvPr id="3" name="Rounded Rectangle 2">
            <a:extLst>
              <a:ext uri="{FF2B5EF4-FFF2-40B4-BE49-F238E27FC236}">
                <a16:creationId xmlns:a16="http://schemas.microsoft.com/office/drawing/2014/main" id="{8E647F46-43FA-9881-7109-EF890823374F}"/>
              </a:ext>
            </a:extLst>
          </p:cNvPr>
          <p:cNvSpPr/>
          <p:nvPr/>
        </p:nvSpPr>
        <p:spPr>
          <a:xfrm>
            <a:off x="3651708" y="238445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sp>
        <p:nvSpPr>
          <p:cNvPr id="11" name="Rounded Rectangle 10">
            <a:extLst>
              <a:ext uri="{FF2B5EF4-FFF2-40B4-BE49-F238E27FC236}">
                <a16:creationId xmlns:a16="http://schemas.microsoft.com/office/drawing/2014/main" id="{9D0A5DD1-35F3-6B70-5D8B-DDCBCA93DD86}"/>
              </a:ext>
            </a:extLst>
          </p:cNvPr>
          <p:cNvSpPr/>
          <p:nvPr/>
        </p:nvSpPr>
        <p:spPr>
          <a:xfrm>
            <a:off x="1916336" y="337552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sp>
        <p:nvSpPr>
          <p:cNvPr id="37" name="Rounded Rectangle 36">
            <a:extLst>
              <a:ext uri="{FF2B5EF4-FFF2-40B4-BE49-F238E27FC236}">
                <a16:creationId xmlns:a16="http://schemas.microsoft.com/office/drawing/2014/main" id="{D0800B29-24D6-B138-B06E-DF8175861537}"/>
              </a:ext>
            </a:extLst>
          </p:cNvPr>
          <p:cNvSpPr/>
          <p:nvPr/>
        </p:nvSpPr>
        <p:spPr>
          <a:xfrm>
            <a:off x="2871285" y="339980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nvGrpSpPr>
          <p:cNvPr id="45" name="Group 44">
            <a:extLst>
              <a:ext uri="{FF2B5EF4-FFF2-40B4-BE49-F238E27FC236}">
                <a16:creationId xmlns:a16="http://schemas.microsoft.com/office/drawing/2014/main" id="{977F0587-09FE-B3EE-BE8C-9066023C9909}"/>
              </a:ext>
            </a:extLst>
          </p:cNvPr>
          <p:cNvGrpSpPr/>
          <p:nvPr/>
        </p:nvGrpSpPr>
        <p:grpSpPr>
          <a:xfrm>
            <a:off x="1906494" y="2392726"/>
            <a:ext cx="1014582" cy="815942"/>
            <a:chOff x="1906494" y="2392726"/>
            <a:chExt cx="1014582" cy="815942"/>
          </a:xfrm>
        </p:grpSpPr>
        <p:grpSp>
          <p:nvGrpSpPr>
            <p:cNvPr id="89" name="Group 88">
              <a:extLst>
                <a:ext uri="{FF2B5EF4-FFF2-40B4-BE49-F238E27FC236}">
                  <a16:creationId xmlns:a16="http://schemas.microsoft.com/office/drawing/2014/main" id="{044E99CF-2D7A-D788-3C2E-776C9D4ECE64}"/>
                </a:ext>
              </a:extLst>
            </p:cNvPr>
            <p:cNvGrpSpPr/>
            <p:nvPr/>
          </p:nvGrpSpPr>
          <p:grpSpPr>
            <a:xfrm>
              <a:off x="1906494" y="2413823"/>
              <a:ext cx="914400" cy="794845"/>
              <a:chOff x="2334288" y="2296448"/>
              <a:chExt cx="914400" cy="794845"/>
            </a:xfrm>
          </p:grpSpPr>
          <p:sp>
            <p:nvSpPr>
              <p:cNvPr id="14" name="Google Shape;245;p20">
                <a:extLst>
                  <a:ext uri="{FF2B5EF4-FFF2-40B4-BE49-F238E27FC236}">
                    <a16:creationId xmlns:a16="http://schemas.microsoft.com/office/drawing/2014/main" id="{BEB4AF23-EE45-24A5-523A-D97AA0C869C7}"/>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OTP</a:t>
                </a:r>
                <a:r>
                  <a:rPr kumimoji="0" lang="en-US" sz="1100" b="1" i="0" u="none" strike="noStrike" kern="0" cap="none" spc="0" normalizeH="0" baseline="30000" dirty="0">
                    <a:ln>
                      <a:noFill/>
                    </a:ln>
                    <a:solidFill>
                      <a:srgbClr val="000000"/>
                    </a:solidFill>
                    <a:effectLst/>
                    <a:uLnTx/>
                    <a:uFillTx/>
                    <a:latin typeface="Montserrat" pitchFamily="2" charset="77"/>
                    <a:ea typeface="Montserrat Light"/>
                    <a:cs typeface="Montserrat Light"/>
                    <a:sym typeface="Montserrat Light"/>
                  </a:rPr>
                  <a:t>1</a:t>
                </a: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 (SMS)</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Validation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18" name="Google Shape;249;p20" descr="Shield Tick outline">
                <a:extLst>
                  <a:ext uri="{FF2B5EF4-FFF2-40B4-BE49-F238E27FC236}">
                    <a16:creationId xmlns:a16="http://schemas.microsoft.com/office/drawing/2014/main" id="{6642EE76-F631-260E-661E-ABEAD79DE2E8}"/>
                  </a:ext>
                </a:extLst>
              </p:cNvPr>
              <p:cNvPicPr preferRelativeResize="0"/>
              <p:nvPr/>
            </p:nvPicPr>
            <p:blipFill rotWithShape="1">
              <a:blip r:embed="rId16">
                <a:alphaModFix/>
              </a:blip>
              <a:srcRect/>
              <a:stretch/>
            </p:blipFill>
            <p:spPr>
              <a:xfrm>
                <a:off x="2556415" y="2296448"/>
                <a:ext cx="450110" cy="450110"/>
              </a:xfrm>
              <a:prstGeom prst="rect">
                <a:avLst/>
              </a:prstGeom>
              <a:noFill/>
              <a:ln>
                <a:noFill/>
              </a:ln>
            </p:spPr>
          </p:pic>
        </p:grpSp>
        <p:sp>
          <p:nvSpPr>
            <p:cNvPr id="38" name="Rounded Rectangle 37">
              <a:extLst>
                <a:ext uri="{FF2B5EF4-FFF2-40B4-BE49-F238E27FC236}">
                  <a16:creationId xmlns:a16="http://schemas.microsoft.com/office/drawing/2014/main" id="{07481D6C-50BB-000D-3366-FDD2375A2AC1}"/>
                </a:ext>
              </a:extLst>
            </p:cNvPr>
            <p:cNvSpPr/>
            <p:nvPr/>
          </p:nvSpPr>
          <p:spPr>
            <a:xfrm>
              <a:off x="2545528" y="23927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grpSp>
        <p:nvGrpSpPr>
          <p:cNvPr id="44" name="Group 43">
            <a:extLst>
              <a:ext uri="{FF2B5EF4-FFF2-40B4-BE49-F238E27FC236}">
                <a16:creationId xmlns:a16="http://schemas.microsoft.com/office/drawing/2014/main" id="{38BE1B03-C985-C00B-92BC-0B374D9D19EF}"/>
              </a:ext>
            </a:extLst>
          </p:cNvPr>
          <p:cNvGrpSpPr/>
          <p:nvPr/>
        </p:nvGrpSpPr>
        <p:grpSpPr>
          <a:xfrm>
            <a:off x="762901" y="2384452"/>
            <a:ext cx="1003984" cy="860430"/>
            <a:chOff x="762901" y="2384452"/>
            <a:chExt cx="1003984" cy="860430"/>
          </a:xfrm>
        </p:grpSpPr>
        <p:grpSp>
          <p:nvGrpSpPr>
            <p:cNvPr id="87" name="Group 86">
              <a:extLst>
                <a:ext uri="{FF2B5EF4-FFF2-40B4-BE49-F238E27FC236}">
                  <a16:creationId xmlns:a16="http://schemas.microsoft.com/office/drawing/2014/main" id="{B0D3E575-28D8-ABD4-D271-3988695BBFA5}"/>
                </a:ext>
              </a:extLst>
            </p:cNvPr>
            <p:cNvGrpSpPr/>
            <p:nvPr/>
          </p:nvGrpSpPr>
          <p:grpSpPr>
            <a:xfrm>
              <a:off x="762901" y="2392726"/>
              <a:ext cx="914400" cy="852156"/>
              <a:chOff x="1343818" y="2253317"/>
              <a:chExt cx="914400" cy="852156"/>
            </a:xfrm>
          </p:grpSpPr>
          <p:sp>
            <p:nvSpPr>
              <p:cNvPr id="8" name="Google Shape;239;p20">
                <a:extLst>
                  <a:ext uri="{FF2B5EF4-FFF2-40B4-BE49-F238E27FC236}">
                    <a16:creationId xmlns:a16="http://schemas.microsoft.com/office/drawing/2014/main" id="{8DCC3075-C614-7782-6CB7-4383D77EFF02}"/>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Number</a:t>
                </a:r>
                <a:b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br>
                <a:r>
                  <a:rPr kumimoji="0" lang="en-US" sz="1100" b="1" i="0" u="none" strike="noStrike" kern="0" cap="none" spc="0" normalizeH="0" baseline="0" dirty="0">
                    <a:ln>
                      <a:noFill/>
                    </a:ln>
                    <a:solidFill>
                      <a:srgbClr val="000000"/>
                    </a:solidFill>
                    <a:effectLst/>
                    <a:uLnTx/>
                    <a:uFillTx/>
                    <a:latin typeface="Montserrat" pitchFamily="2" charset="77"/>
                    <a:ea typeface="Montserrat Light"/>
                    <a:cs typeface="Montserrat Light"/>
                    <a:sym typeface="Montserrat Light"/>
                  </a:rPr>
                  <a:t>Verification</a:t>
                </a:r>
                <a:endParaRPr kumimoji="0" lang="en-US" sz="1400" b="1" i="0" u="none" strike="noStrike" kern="0" cap="none" spc="0" normalizeH="0" baseline="0" dirty="0">
                  <a:ln>
                    <a:noFill/>
                  </a:ln>
                  <a:solidFill>
                    <a:srgbClr val="000000"/>
                  </a:solidFill>
                  <a:effectLst/>
                  <a:uLnTx/>
                  <a:uFillTx/>
                  <a:latin typeface="Montserrat" pitchFamily="2" charset="77"/>
                  <a:cs typeface="Montserrat Light"/>
                  <a:sym typeface="Montserrat Light"/>
                </a:endParaRPr>
              </a:p>
            </p:txBody>
          </p:sp>
          <p:pic>
            <p:nvPicPr>
              <p:cNvPr id="20" name="Google Shape;251;p20">
                <a:extLst>
                  <a:ext uri="{FF2B5EF4-FFF2-40B4-BE49-F238E27FC236}">
                    <a16:creationId xmlns:a16="http://schemas.microsoft.com/office/drawing/2014/main" id="{2B654F08-A03B-11B2-6996-06934C3A9690}"/>
                  </a:ext>
                </a:extLst>
              </p:cNvPr>
              <p:cNvPicPr preferRelativeResize="0"/>
              <p:nvPr/>
            </p:nvPicPr>
            <p:blipFill rotWithShape="1">
              <a:blip r:embed="rId17">
                <a:alphaModFix/>
              </a:blip>
              <a:srcRect/>
              <a:stretch/>
            </p:blipFill>
            <p:spPr>
              <a:xfrm>
                <a:off x="1517892" y="2253317"/>
                <a:ext cx="450110" cy="433435"/>
              </a:xfrm>
              <a:prstGeom prst="rect">
                <a:avLst/>
              </a:prstGeom>
              <a:noFill/>
              <a:ln>
                <a:noFill/>
              </a:ln>
            </p:spPr>
          </p:pic>
        </p:grpSp>
        <p:sp>
          <p:nvSpPr>
            <p:cNvPr id="39" name="Rounded Rectangle 38">
              <a:extLst>
                <a:ext uri="{FF2B5EF4-FFF2-40B4-BE49-F238E27FC236}">
                  <a16:creationId xmlns:a16="http://schemas.microsoft.com/office/drawing/2014/main" id="{98D2C5F8-6E66-72E8-A0B2-188E4FB72FB4}"/>
                </a:ext>
              </a:extLst>
            </p:cNvPr>
            <p:cNvSpPr/>
            <p:nvPr/>
          </p:nvSpPr>
          <p:spPr>
            <a:xfrm>
              <a:off x="1391337" y="238445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1.0.0</a:t>
              </a:r>
            </a:p>
          </p:txBody>
        </p:sp>
      </p:grpSp>
      <p:sp>
        <p:nvSpPr>
          <p:cNvPr id="49" name="Rounded Rectangle 48">
            <a:extLst>
              <a:ext uri="{FF2B5EF4-FFF2-40B4-BE49-F238E27FC236}">
                <a16:creationId xmlns:a16="http://schemas.microsoft.com/office/drawing/2014/main" id="{8E4E6095-F6B6-5002-13FD-2B16E67DDE2F}"/>
              </a:ext>
            </a:extLst>
          </p:cNvPr>
          <p:cNvSpPr/>
          <p:nvPr/>
        </p:nvSpPr>
        <p:spPr>
          <a:xfrm>
            <a:off x="6136580" y="23927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46" name="Rounded Rectangle 45">
            <a:extLst>
              <a:ext uri="{FF2B5EF4-FFF2-40B4-BE49-F238E27FC236}">
                <a16:creationId xmlns:a16="http://schemas.microsoft.com/office/drawing/2014/main" id="{11385DD6-55F9-5154-28C1-46F57719C73E}"/>
              </a:ext>
            </a:extLst>
          </p:cNvPr>
          <p:cNvSpPr/>
          <p:nvPr/>
        </p:nvSpPr>
        <p:spPr>
          <a:xfrm>
            <a:off x="7330143" y="2388384"/>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47" name="Rounded Rectangle 46">
            <a:extLst>
              <a:ext uri="{FF2B5EF4-FFF2-40B4-BE49-F238E27FC236}">
                <a16:creationId xmlns:a16="http://schemas.microsoft.com/office/drawing/2014/main" id="{F17BE9BB-2F3E-CF24-C910-85795CEA4D9A}"/>
              </a:ext>
            </a:extLst>
          </p:cNvPr>
          <p:cNvSpPr/>
          <p:nvPr/>
        </p:nvSpPr>
        <p:spPr>
          <a:xfrm>
            <a:off x="5723060" y="335637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0.2.0</a:t>
            </a:r>
          </a:p>
        </p:txBody>
      </p:sp>
      <p:sp>
        <p:nvSpPr>
          <p:cNvPr id="48" name="Rounded Rectangle 47">
            <a:extLst>
              <a:ext uri="{FF2B5EF4-FFF2-40B4-BE49-F238E27FC236}">
                <a16:creationId xmlns:a16="http://schemas.microsoft.com/office/drawing/2014/main" id="{77B71EA2-DCBC-93C5-1886-833046E4FAF3}"/>
              </a:ext>
            </a:extLst>
          </p:cNvPr>
          <p:cNvSpPr/>
          <p:nvPr/>
        </p:nvSpPr>
        <p:spPr>
          <a:xfrm>
            <a:off x="6804526" y="335497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50" name="Rounded Rectangle 49">
            <a:extLst>
              <a:ext uri="{FF2B5EF4-FFF2-40B4-BE49-F238E27FC236}">
                <a16:creationId xmlns:a16="http://schemas.microsoft.com/office/drawing/2014/main" id="{F3A2FCA6-0C22-45BF-634F-7154C9A75298}"/>
              </a:ext>
            </a:extLst>
          </p:cNvPr>
          <p:cNvSpPr/>
          <p:nvPr/>
        </p:nvSpPr>
        <p:spPr>
          <a:xfrm>
            <a:off x="8068601" y="3352490"/>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52" name="Rounded Rectangle 51">
            <a:extLst>
              <a:ext uri="{FF2B5EF4-FFF2-40B4-BE49-F238E27FC236}">
                <a16:creationId xmlns:a16="http://schemas.microsoft.com/office/drawing/2014/main" id="{FD9F030F-E61E-D380-6B68-57E01E58CFE4}"/>
              </a:ext>
            </a:extLst>
          </p:cNvPr>
          <p:cNvSpPr/>
          <p:nvPr/>
        </p:nvSpPr>
        <p:spPr>
          <a:xfrm>
            <a:off x="9525998" y="3372126"/>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0.11.0</a:t>
            </a:r>
          </a:p>
        </p:txBody>
      </p:sp>
      <p:sp>
        <p:nvSpPr>
          <p:cNvPr id="53" name="Rounded Rectangle 52">
            <a:extLst>
              <a:ext uri="{FF2B5EF4-FFF2-40B4-BE49-F238E27FC236}">
                <a16:creationId xmlns:a16="http://schemas.microsoft.com/office/drawing/2014/main" id="{5090D71E-A33B-F329-365D-BC59EA3F6DE4}"/>
              </a:ext>
            </a:extLst>
          </p:cNvPr>
          <p:cNvSpPr/>
          <p:nvPr/>
        </p:nvSpPr>
        <p:spPr>
          <a:xfrm>
            <a:off x="10787660" y="337027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a:t>0.11.0</a:t>
            </a:r>
            <a:endParaRPr lang="en-DE" sz="800" dirty="0"/>
          </a:p>
        </p:txBody>
      </p:sp>
      <p:sp>
        <p:nvSpPr>
          <p:cNvPr id="54" name="Rounded Rectangle 53">
            <a:extLst>
              <a:ext uri="{FF2B5EF4-FFF2-40B4-BE49-F238E27FC236}">
                <a16:creationId xmlns:a16="http://schemas.microsoft.com/office/drawing/2014/main" id="{4D5D9B17-CAEE-7012-9FF1-3ED57202DF14}"/>
              </a:ext>
            </a:extLst>
          </p:cNvPr>
          <p:cNvSpPr/>
          <p:nvPr/>
        </p:nvSpPr>
        <p:spPr>
          <a:xfrm>
            <a:off x="8955333" y="238955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56" name="Rounded Rectangle 55">
            <a:extLst>
              <a:ext uri="{FF2B5EF4-FFF2-40B4-BE49-F238E27FC236}">
                <a16:creationId xmlns:a16="http://schemas.microsoft.com/office/drawing/2014/main" id="{D9F2D2C6-6622-9082-395A-A5AC6786062A}"/>
              </a:ext>
            </a:extLst>
          </p:cNvPr>
          <p:cNvSpPr/>
          <p:nvPr/>
        </p:nvSpPr>
        <p:spPr>
          <a:xfrm>
            <a:off x="10349703" y="238915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0.2.1</a:t>
            </a:r>
          </a:p>
        </p:txBody>
      </p:sp>
      <p:sp>
        <p:nvSpPr>
          <p:cNvPr id="59" name="Rounded Rectangle 58">
            <a:extLst>
              <a:ext uri="{FF2B5EF4-FFF2-40B4-BE49-F238E27FC236}">
                <a16:creationId xmlns:a16="http://schemas.microsoft.com/office/drawing/2014/main" id="{7E9C522A-63A8-2B4E-4257-0387FDC808B3}"/>
              </a:ext>
            </a:extLst>
          </p:cNvPr>
          <p:cNvSpPr/>
          <p:nvPr/>
        </p:nvSpPr>
        <p:spPr>
          <a:xfrm>
            <a:off x="1553353" y="473331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63" name="Rounded Rectangle 62">
            <a:extLst>
              <a:ext uri="{FF2B5EF4-FFF2-40B4-BE49-F238E27FC236}">
                <a16:creationId xmlns:a16="http://schemas.microsoft.com/office/drawing/2014/main" id="{59876FF9-E7E9-3B9B-D05B-99637DB36E1F}"/>
              </a:ext>
            </a:extLst>
          </p:cNvPr>
          <p:cNvSpPr/>
          <p:nvPr/>
        </p:nvSpPr>
        <p:spPr>
          <a:xfrm>
            <a:off x="3575991" y="4733313"/>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0.2.0</a:t>
            </a:r>
          </a:p>
        </p:txBody>
      </p:sp>
      <p:sp>
        <p:nvSpPr>
          <p:cNvPr id="64" name="Rounded Rectangle 63">
            <a:extLst>
              <a:ext uri="{FF2B5EF4-FFF2-40B4-BE49-F238E27FC236}">
                <a16:creationId xmlns:a16="http://schemas.microsoft.com/office/drawing/2014/main" id="{76DC8012-031A-B30C-BA2F-FA5B47C53244}"/>
              </a:ext>
            </a:extLst>
          </p:cNvPr>
          <p:cNvSpPr/>
          <p:nvPr/>
        </p:nvSpPr>
        <p:spPr>
          <a:xfrm>
            <a:off x="5163836" y="4735555"/>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65" name="Rounded Rectangle 64">
            <a:extLst>
              <a:ext uri="{FF2B5EF4-FFF2-40B4-BE49-F238E27FC236}">
                <a16:creationId xmlns:a16="http://schemas.microsoft.com/office/drawing/2014/main" id="{A91C4C32-4D77-8807-C21F-092ACBC74165}"/>
              </a:ext>
            </a:extLst>
          </p:cNvPr>
          <p:cNvSpPr/>
          <p:nvPr/>
        </p:nvSpPr>
        <p:spPr>
          <a:xfrm>
            <a:off x="7330143" y="473366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66" name="Rounded Rectangle 65">
            <a:extLst>
              <a:ext uri="{FF2B5EF4-FFF2-40B4-BE49-F238E27FC236}">
                <a16:creationId xmlns:a16="http://schemas.microsoft.com/office/drawing/2014/main" id="{FBFA035F-B314-53F3-E676-7BD978DC0F44}"/>
              </a:ext>
            </a:extLst>
          </p:cNvPr>
          <p:cNvSpPr/>
          <p:nvPr/>
        </p:nvSpPr>
        <p:spPr>
          <a:xfrm>
            <a:off x="8918863" y="473084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0.1.1</a:t>
            </a:r>
          </a:p>
        </p:txBody>
      </p:sp>
      <p:sp>
        <p:nvSpPr>
          <p:cNvPr id="67" name="Rounded Rectangle 66">
            <a:extLst>
              <a:ext uri="{FF2B5EF4-FFF2-40B4-BE49-F238E27FC236}">
                <a16:creationId xmlns:a16="http://schemas.microsoft.com/office/drawing/2014/main" id="{54E7F9BA-D1B0-6A5D-CAAE-3390D6865767}"/>
              </a:ext>
            </a:extLst>
          </p:cNvPr>
          <p:cNvSpPr/>
          <p:nvPr/>
        </p:nvSpPr>
        <p:spPr>
          <a:xfrm>
            <a:off x="10392279" y="473084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68" name="Rounded Rectangle 67">
            <a:extLst>
              <a:ext uri="{FF2B5EF4-FFF2-40B4-BE49-F238E27FC236}">
                <a16:creationId xmlns:a16="http://schemas.microsoft.com/office/drawing/2014/main" id="{C2E99B9B-F1D5-B83C-636A-9F6FB3B1BE94}"/>
              </a:ext>
            </a:extLst>
          </p:cNvPr>
          <p:cNvSpPr/>
          <p:nvPr/>
        </p:nvSpPr>
        <p:spPr>
          <a:xfrm>
            <a:off x="2421434" y="566209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0.4.0</a:t>
            </a:r>
          </a:p>
        </p:txBody>
      </p:sp>
      <p:sp>
        <p:nvSpPr>
          <p:cNvPr id="69" name="Rounded Rectangle 68">
            <a:extLst>
              <a:ext uri="{FF2B5EF4-FFF2-40B4-BE49-F238E27FC236}">
                <a16:creationId xmlns:a16="http://schemas.microsoft.com/office/drawing/2014/main" id="{DA9FC3D7-0872-CA09-A677-609F8427F224}"/>
              </a:ext>
            </a:extLst>
          </p:cNvPr>
          <p:cNvSpPr/>
          <p:nvPr/>
        </p:nvSpPr>
        <p:spPr>
          <a:xfrm>
            <a:off x="4551642" y="566175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
        <p:nvSpPr>
          <p:cNvPr id="70" name="Rounded Rectangle 69">
            <a:extLst>
              <a:ext uri="{FF2B5EF4-FFF2-40B4-BE49-F238E27FC236}">
                <a16:creationId xmlns:a16="http://schemas.microsoft.com/office/drawing/2014/main" id="{80ABF4DD-4496-A90C-9CE7-E2C8F82020C3}"/>
              </a:ext>
            </a:extLst>
          </p:cNvPr>
          <p:cNvSpPr/>
          <p:nvPr/>
        </p:nvSpPr>
        <p:spPr>
          <a:xfrm>
            <a:off x="10080828" y="5654614"/>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0.1.0</a:t>
            </a:r>
          </a:p>
        </p:txBody>
      </p:sp>
      <p:sp>
        <p:nvSpPr>
          <p:cNvPr id="71" name="Rounded Rectangle 70">
            <a:extLst>
              <a:ext uri="{FF2B5EF4-FFF2-40B4-BE49-F238E27FC236}">
                <a16:creationId xmlns:a16="http://schemas.microsoft.com/office/drawing/2014/main" id="{D84E9F32-C3F4-25C3-4005-2A550963642F}"/>
              </a:ext>
            </a:extLst>
          </p:cNvPr>
          <p:cNvSpPr/>
          <p:nvPr/>
        </p:nvSpPr>
        <p:spPr>
          <a:xfrm>
            <a:off x="8384640" y="5662522"/>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0.3.0</a:t>
            </a:r>
          </a:p>
        </p:txBody>
      </p:sp>
      <p:sp>
        <p:nvSpPr>
          <p:cNvPr id="75" name="Rounded Rectangle 74">
            <a:extLst>
              <a:ext uri="{FF2B5EF4-FFF2-40B4-BE49-F238E27FC236}">
                <a16:creationId xmlns:a16="http://schemas.microsoft.com/office/drawing/2014/main" id="{BCE253F8-A0B9-06F5-D324-C60C4DF35D8C}"/>
              </a:ext>
            </a:extLst>
          </p:cNvPr>
          <p:cNvSpPr/>
          <p:nvPr/>
        </p:nvSpPr>
        <p:spPr>
          <a:xfrm>
            <a:off x="6594886" y="5660637"/>
            <a:ext cx="375548" cy="14058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DE" sz="800" dirty="0"/>
              <a:t>0.6.0</a:t>
            </a:r>
          </a:p>
        </p:txBody>
      </p:sp>
    </p:spTree>
    <p:extLst>
      <p:ext uri="{BB962C8B-B14F-4D97-AF65-F5344CB8AC3E}">
        <p14:creationId xmlns:p14="http://schemas.microsoft.com/office/powerpoint/2010/main" val="811984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29E12-F9A1-6EE2-3522-E2CE4585FEEC}"/>
            </a:ext>
          </a:extLst>
        </p:cNvPr>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A1162339-D875-1371-6C50-CD3F3E8A1E3E}"/>
              </a:ext>
            </a:extLst>
          </p:cNvPr>
          <p:cNvGraphicFramePr>
            <a:graphicFrameLocks noChangeAspect="1"/>
          </p:cNvGraphicFramePr>
          <p:nvPr>
            <p:custDataLst>
              <p:tags r:id="rId1"/>
            </p:custDataLst>
            <p:extLst>
              <p:ext uri="{D42A27DB-BD31-4B8C-83A1-F6EECF244321}">
                <p14:modId xmlns:p14="http://schemas.microsoft.com/office/powerpoint/2010/main" val="835476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A1162339-D875-1371-6C50-CD3F3E8A1E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0DF0F72-5B59-5E6E-F524-3329BDF0BF72}"/>
              </a:ext>
            </a:extLst>
          </p:cNvPr>
          <p:cNvSpPr>
            <a:spLocks noGrp="1"/>
          </p:cNvSpPr>
          <p:nvPr>
            <p:ph type="title"/>
          </p:nvPr>
        </p:nvSpPr>
        <p:spPr/>
        <p:txBody>
          <a:bodyPr vert="horz"/>
          <a:lstStyle/>
          <a:p>
            <a:r>
              <a:rPr lang="en-US" dirty="0"/>
              <a:t>Beyond Fall24 Meta-release – </a:t>
            </a:r>
            <a:br>
              <a:rPr lang="en-US" dirty="0"/>
            </a:br>
            <a:r>
              <a:rPr lang="en-US" dirty="0"/>
              <a:t>Upcoming APIs</a:t>
            </a:r>
          </a:p>
        </p:txBody>
      </p:sp>
      <p:sp>
        <p:nvSpPr>
          <p:cNvPr id="4" name="Google Shape;235;p20">
            <a:extLst>
              <a:ext uri="{FF2B5EF4-FFF2-40B4-BE49-F238E27FC236}">
                <a16:creationId xmlns:a16="http://schemas.microsoft.com/office/drawing/2014/main" id="{F51E616F-C90B-DC1F-1A77-C9C879920162}"/>
              </a:ext>
            </a:extLst>
          </p:cNvPr>
          <p:cNvSpPr/>
          <p:nvPr/>
        </p:nvSpPr>
        <p:spPr>
          <a:xfrm>
            <a:off x="184972" y="1775206"/>
            <a:ext cx="11116302" cy="4225543"/>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lang="en-US" sz="1600" kern="0" dirty="0">
                <a:solidFill>
                  <a:srgbClr val="000000"/>
                </a:solidFill>
                <a:latin typeface="Montserrat Light" panose="00000400000000000000" pitchFamily="2" charset="0"/>
                <a:ea typeface="Montserrat Light"/>
                <a:cs typeface="Montserrat Light"/>
                <a:sym typeface="Montserrat Light"/>
              </a:rPr>
              <a:t>Upcoming APIs</a:t>
            </a:r>
            <a:endParaRPr kumimoji="0" lang="en-US" sz="16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4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Work in progress or newly started</a:t>
            </a: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24" name="Google Shape;274;p20">
            <a:extLst>
              <a:ext uri="{FF2B5EF4-FFF2-40B4-BE49-F238E27FC236}">
                <a16:creationId xmlns:a16="http://schemas.microsoft.com/office/drawing/2014/main" id="{A6C918B5-E1A4-22DA-CD3C-FC756BE33183}"/>
              </a:ext>
            </a:extLst>
          </p:cNvPr>
          <p:cNvSpPr txBox="1"/>
          <p:nvPr/>
        </p:nvSpPr>
        <p:spPr>
          <a:xfrm>
            <a:off x="7783741" y="6231138"/>
            <a:ext cx="3354091"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rPr>
              <a:t>1</a:t>
            </a:r>
            <a:r>
              <a:rPr kumimoji="0" lang="en-US" sz="800" b="0" i="0" u="none" strike="noStrike" kern="0" cap="none" spc="0" normalizeH="0" baseline="0" dirty="0">
                <a:ln>
                  <a:noFill/>
                </a:ln>
                <a:solidFill>
                  <a:srgbClr val="000000"/>
                </a:solidFill>
                <a:effectLst/>
                <a:uLnTx/>
                <a:uFillTx/>
                <a:latin typeface="Montserrat Light" panose="00000400000000000000" pitchFamily="2" charset="0"/>
                <a:ea typeface="Montserrat Light"/>
                <a:cs typeface="Montserrat Light"/>
                <a:sym typeface="Montserrat Light"/>
              </a:rPr>
              <a:t> KYC = Know Your Customer       2 BYON = Bring your own number</a:t>
            </a:r>
            <a:endParaRPr kumimoji="0" lang="en-US" sz="800" b="0" i="0" u="none" strike="noStrike" kern="0" cap="none" spc="0" normalizeH="0" baseline="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32" name="Group 31">
            <a:extLst>
              <a:ext uri="{FF2B5EF4-FFF2-40B4-BE49-F238E27FC236}">
                <a16:creationId xmlns:a16="http://schemas.microsoft.com/office/drawing/2014/main" id="{51FABDD1-2950-1638-FC5B-8DA22A19E12E}"/>
              </a:ext>
            </a:extLst>
          </p:cNvPr>
          <p:cNvGrpSpPr/>
          <p:nvPr/>
        </p:nvGrpSpPr>
        <p:grpSpPr>
          <a:xfrm>
            <a:off x="1359377" y="3502545"/>
            <a:ext cx="8803321" cy="338062"/>
            <a:chOff x="1079063" y="3408742"/>
            <a:chExt cx="8803321" cy="338062"/>
          </a:xfrm>
        </p:grpSpPr>
        <p:sp>
          <p:nvSpPr>
            <p:cNvPr id="5" name="Google Shape;277;p20">
              <a:extLst>
                <a:ext uri="{FF2B5EF4-FFF2-40B4-BE49-F238E27FC236}">
                  <a16:creationId xmlns:a16="http://schemas.microsoft.com/office/drawing/2014/main" id="{57F780D8-2DDF-D4F7-B21B-B75E1C747730}"/>
                </a:ext>
              </a:extLst>
            </p:cNvPr>
            <p:cNvSpPr txBox="1"/>
            <p:nvPr/>
          </p:nvSpPr>
          <p:spPr>
            <a:xfrm>
              <a:off x="1079063" y="3408742"/>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Identifier</a:t>
              </a:r>
              <a:endParaRPr sz="1323" kern="0" dirty="0">
                <a:solidFill>
                  <a:srgbClr val="000000"/>
                </a:solidFill>
                <a:latin typeface="Arial"/>
                <a:cs typeface="Arial"/>
                <a:sym typeface="Arial"/>
              </a:endParaRPr>
            </a:p>
          </p:txBody>
        </p:sp>
        <p:sp>
          <p:nvSpPr>
            <p:cNvPr id="7" name="Google Shape;279;p20">
              <a:extLst>
                <a:ext uri="{FF2B5EF4-FFF2-40B4-BE49-F238E27FC236}">
                  <a16:creationId xmlns:a16="http://schemas.microsoft.com/office/drawing/2014/main" id="{0A68610D-5880-8BDB-49C8-05437B586E1B}"/>
                </a:ext>
              </a:extLst>
            </p:cNvPr>
            <p:cNvSpPr txBox="1"/>
            <p:nvPr/>
          </p:nvSpPr>
          <p:spPr>
            <a:xfrm>
              <a:off x="4732228" y="3408743"/>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Swap</a:t>
              </a:r>
              <a:endParaRPr sz="1323" kern="0" dirty="0">
                <a:solidFill>
                  <a:srgbClr val="000000"/>
                </a:solidFill>
                <a:latin typeface="Arial"/>
                <a:cs typeface="Arial"/>
                <a:sym typeface="Arial"/>
              </a:endParaRPr>
            </a:p>
          </p:txBody>
        </p:sp>
        <p:sp>
          <p:nvSpPr>
            <p:cNvPr id="12" name="Google Shape;290;p20">
              <a:extLst>
                <a:ext uri="{FF2B5EF4-FFF2-40B4-BE49-F238E27FC236}">
                  <a16:creationId xmlns:a16="http://schemas.microsoft.com/office/drawing/2014/main" id="{AF5160B2-5B9D-B173-B58B-1A385A5C7D4E}"/>
                </a:ext>
              </a:extLst>
            </p:cNvPr>
            <p:cNvSpPr txBox="1"/>
            <p:nvPr/>
          </p:nvSpPr>
          <p:spPr>
            <a:xfrm>
              <a:off x="6067898" y="3413875"/>
              <a:ext cx="1590739"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Edge Application Management </a:t>
              </a:r>
              <a:r>
                <a:rPr lang="en-US" sz="1040" kern="0" dirty="0">
                  <a:solidFill>
                    <a:srgbClr val="000000"/>
                  </a:solidFill>
                  <a:latin typeface="Arial"/>
                  <a:cs typeface="Arial"/>
                  <a:sym typeface="Arial"/>
                </a:rPr>
                <a:t>(Edge Cloud)</a:t>
              </a:r>
              <a:endParaRPr sz="1323" kern="0" dirty="0">
                <a:solidFill>
                  <a:srgbClr val="000000"/>
                </a:solidFill>
                <a:latin typeface="Arial"/>
                <a:cs typeface="Arial"/>
                <a:sym typeface="Arial"/>
              </a:endParaRPr>
            </a:p>
          </p:txBody>
        </p:sp>
        <p:sp>
          <p:nvSpPr>
            <p:cNvPr id="17" name="Google Shape;295;p20">
              <a:extLst>
                <a:ext uri="{FF2B5EF4-FFF2-40B4-BE49-F238E27FC236}">
                  <a16:creationId xmlns:a16="http://schemas.microsoft.com/office/drawing/2014/main" id="{4BB16811-A0B6-4096-5688-7E9DDE41201D}"/>
                </a:ext>
              </a:extLst>
            </p:cNvPr>
            <p:cNvSpPr txBox="1"/>
            <p:nvPr/>
          </p:nvSpPr>
          <p:spPr>
            <a:xfrm>
              <a:off x="2414733" y="3411096"/>
              <a:ext cx="1845981"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Quality Indicator</a:t>
              </a:r>
            </a:p>
            <a:p>
              <a:pPr algn="ctr" defTabSz="864199">
                <a:buClr>
                  <a:srgbClr val="000000"/>
                </a:buClr>
                <a:defRPr/>
              </a:pPr>
              <a:r>
                <a:rPr lang="en-US" sz="1040" kern="0" dirty="0">
                  <a:solidFill>
                    <a:srgbClr val="000000"/>
                  </a:solidFill>
                  <a:latin typeface="Arial"/>
                  <a:cs typeface="Arial"/>
                  <a:sym typeface="Arial"/>
                </a:rPr>
                <a:t>(Device Status)</a:t>
              </a:r>
              <a:endParaRPr sz="1323" kern="0" dirty="0">
                <a:solidFill>
                  <a:srgbClr val="000000"/>
                </a:solidFill>
                <a:latin typeface="Arial"/>
                <a:cs typeface="Arial"/>
                <a:sym typeface="Arial"/>
              </a:endParaRPr>
            </a:p>
          </p:txBody>
        </p:sp>
        <p:sp>
          <p:nvSpPr>
            <p:cNvPr id="21" name="Google Shape;300;p20">
              <a:extLst>
                <a:ext uri="{FF2B5EF4-FFF2-40B4-BE49-F238E27FC236}">
                  <a16:creationId xmlns:a16="http://schemas.microsoft.com/office/drawing/2014/main" id="{0F220F5E-754E-7BAE-58B0-EE468600C53B}"/>
                </a:ext>
              </a:extLst>
            </p:cNvPr>
            <p:cNvSpPr txBox="1"/>
            <p:nvPr/>
          </p:nvSpPr>
          <p:spPr>
            <a:xfrm>
              <a:off x="8130152" y="3417075"/>
              <a:ext cx="1752232"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Network Access Management (Home Devices)</a:t>
              </a:r>
              <a:endParaRPr sz="1323" kern="0" dirty="0">
                <a:solidFill>
                  <a:srgbClr val="000000"/>
                </a:solidFill>
                <a:latin typeface="Arial"/>
                <a:cs typeface="Arial"/>
                <a:sym typeface="Arial"/>
              </a:endParaRPr>
            </a:p>
          </p:txBody>
        </p:sp>
      </p:grpSp>
      <p:grpSp>
        <p:nvGrpSpPr>
          <p:cNvPr id="31" name="Group 30">
            <a:extLst>
              <a:ext uri="{FF2B5EF4-FFF2-40B4-BE49-F238E27FC236}">
                <a16:creationId xmlns:a16="http://schemas.microsoft.com/office/drawing/2014/main" id="{10AD4E76-EDA0-C88E-2188-0D235D46D57D}"/>
              </a:ext>
            </a:extLst>
          </p:cNvPr>
          <p:cNvGrpSpPr/>
          <p:nvPr/>
        </p:nvGrpSpPr>
        <p:grpSpPr>
          <a:xfrm>
            <a:off x="1722846" y="4355745"/>
            <a:ext cx="8076383" cy="332316"/>
            <a:chOff x="1551281" y="4274991"/>
            <a:chExt cx="8076383" cy="332316"/>
          </a:xfrm>
        </p:grpSpPr>
        <p:sp>
          <p:nvSpPr>
            <p:cNvPr id="10" name="Google Shape;283;p20">
              <a:extLst>
                <a:ext uri="{FF2B5EF4-FFF2-40B4-BE49-F238E27FC236}">
                  <a16:creationId xmlns:a16="http://schemas.microsoft.com/office/drawing/2014/main" id="{9DF7ACDA-6699-1C6D-CB86-509AC2179C66}"/>
                </a:ext>
              </a:extLst>
            </p:cNvPr>
            <p:cNvSpPr txBox="1"/>
            <p:nvPr/>
          </p:nvSpPr>
          <p:spPr>
            <a:xfrm>
              <a:off x="8635076" y="4277579"/>
              <a:ext cx="99258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Short Message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Service</a:t>
              </a:r>
              <a:endParaRPr sz="1323" kern="0" dirty="0">
                <a:solidFill>
                  <a:srgbClr val="000000"/>
                </a:solidFill>
                <a:latin typeface="Arial"/>
                <a:cs typeface="Arial"/>
                <a:sym typeface="Arial"/>
              </a:endParaRPr>
            </a:p>
          </p:txBody>
        </p:sp>
        <p:sp>
          <p:nvSpPr>
            <p:cNvPr id="13" name="Google Shape;291;p20">
              <a:extLst>
                <a:ext uri="{FF2B5EF4-FFF2-40B4-BE49-F238E27FC236}">
                  <a16:creationId xmlns:a16="http://schemas.microsoft.com/office/drawing/2014/main" id="{312669FE-4F9B-9425-993D-C24386016F03}"/>
                </a:ext>
              </a:extLst>
            </p:cNvPr>
            <p:cNvSpPr txBox="1"/>
            <p:nvPr/>
          </p:nvSpPr>
          <p:spPr>
            <a:xfrm>
              <a:off x="1551281" y="427499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Network Slice</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Booking</a:t>
              </a:r>
              <a:endParaRPr sz="1323" kern="0" dirty="0">
                <a:solidFill>
                  <a:srgbClr val="000000"/>
                </a:solidFill>
                <a:latin typeface="Arial"/>
                <a:cs typeface="Arial"/>
                <a:sym typeface="Arial"/>
              </a:endParaRPr>
            </a:p>
          </p:txBody>
        </p:sp>
        <p:sp>
          <p:nvSpPr>
            <p:cNvPr id="14" name="Google Shape;292;p20">
              <a:extLst>
                <a:ext uri="{FF2B5EF4-FFF2-40B4-BE49-F238E27FC236}">
                  <a16:creationId xmlns:a16="http://schemas.microsoft.com/office/drawing/2014/main" id="{C9F6B07C-98B2-F5C4-ADF8-B6569AE00C2D}"/>
                </a:ext>
              </a:extLst>
            </p:cNvPr>
            <p:cNvSpPr txBox="1"/>
            <p:nvPr/>
          </p:nvSpPr>
          <p:spPr>
            <a:xfrm>
              <a:off x="7136293" y="427499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Region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Device Count</a:t>
              </a:r>
              <a:endParaRPr sz="1323" kern="0" dirty="0">
                <a:solidFill>
                  <a:srgbClr val="000000"/>
                </a:solidFill>
                <a:latin typeface="Arial"/>
                <a:cs typeface="Arial"/>
                <a:sym typeface="Arial"/>
              </a:endParaRPr>
            </a:p>
          </p:txBody>
        </p:sp>
        <p:sp>
          <p:nvSpPr>
            <p:cNvPr id="20" name="Google Shape;299;p20">
              <a:extLst>
                <a:ext uri="{FF2B5EF4-FFF2-40B4-BE49-F238E27FC236}">
                  <a16:creationId xmlns:a16="http://schemas.microsoft.com/office/drawing/2014/main" id="{8FB60EA2-F509-7287-AA6A-3A70792029AF}"/>
                </a:ext>
              </a:extLst>
            </p:cNvPr>
            <p:cNvSpPr txBox="1"/>
            <p:nvPr/>
          </p:nvSpPr>
          <p:spPr>
            <a:xfrm>
              <a:off x="4841045" y="4274991"/>
              <a:ext cx="1667425"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Most Frequent Location (Location Insights)</a:t>
              </a:r>
              <a:endParaRPr sz="1323" kern="0" dirty="0">
                <a:solidFill>
                  <a:srgbClr val="000000"/>
                </a:solidFill>
                <a:latin typeface="Arial"/>
                <a:cs typeface="Arial"/>
                <a:sym typeface="Arial"/>
              </a:endParaRPr>
            </a:p>
          </p:txBody>
        </p:sp>
        <p:sp>
          <p:nvSpPr>
            <p:cNvPr id="27" name="Google Shape;296;p20">
              <a:extLst>
                <a:ext uri="{FF2B5EF4-FFF2-40B4-BE49-F238E27FC236}">
                  <a16:creationId xmlns:a16="http://schemas.microsoft.com/office/drawing/2014/main" id="{708BA294-AFDB-9F27-9EBF-98AA9B47DD8B}"/>
                </a:ext>
              </a:extLst>
            </p:cNvPr>
            <p:cNvSpPr txBox="1"/>
            <p:nvPr/>
          </p:nvSpPr>
          <p:spPr>
            <a:xfrm>
              <a:off x="3050064" y="4274991"/>
              <a:ext cx="1163158"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Number Recycling (KYC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lang="en-US" sz="1040" kern="0" dirty="0">
                <a:solidFill>
                  <a:srgbClr val="000000"/>
                </a:solidFill>
                <a:latin typeface="Arial"/>
                <a:cs typeface="Arial"/>
                <a:sym typeface="Arial"/>
              </a:endParaRPr>
            </a:p>
            <a:p>
              <a:pPr algn="ctr" defTabSz="864199">
                <a:buClr>
                  <a:srgbClr val="000000"/>
                </a:buClr>
                <a:defRPr/>
              </a:pPr>
              <a:r>
                <a:rPr lang="en-US" sz="1040" kern="0" dirty="0">
                  <a:solidFill>
                    <a:srgbClr val="000000"/>
                  </a:solidFill>
                  <a:latin typeface="Arial"/>
                  <a:ea typeface="Arial"/>
                  <a:cs typeface="Arial"/>
                  <a:sym typeface="Arial"/>
                </a:rPr>
                <a:t> </a:t>
              </a:r>
              <a:endParaRPr sz="1323" kern="0" dirty="0">
                <a:solidFill>
                  <a:srgbClr val="000000"/>
                </a:solidFill>
                <a:latin typeface="Arial"/>
                <a:cs typeface="Arial"/>
                <a:sym typeface="Arial"/>
              </a:endParaRPr>
            </a:p>
          </p:txBody>
        </p:sp>
      </p:grpSp>
      <p:grpSp>
        <p:nvGrpSpPr>
          <p:cNvPr id="30" name="Group 29">
            <a:extLst>
              <a:ext uri="{FF2B5EF4-FFF2-40B4-BE49-F238E27FC236}">
                <a16:creationId xmlns:a16="http://schemas.microsoft.com/office/drawing/2014/main" id="{FABCEED8-3D84-B038-A263-370F170A1E38}"/>
              </a:ext>
            </a:extLst>
          </p:cNvPr>
          <p:cNvGrpSpPr/>
          <p:nvPr/>
        </p:nvGrpSpPr>
        <p:grpSpPr>
          <a:xfrm>
            <a:off x="1231262" y="5203199"/>
            <a:ext cx="9059550" cy="368132"/>
            <a:chOff x="1115801" y="4921841"/>
            <a:chExt cx="9059550" cy="368132"/>
          </a:xfrm>
        </p:grpSpPr>
        <p:sp>
          <p:nvSpPr>
            <p:cNvPr id="8" name="Google Shape;280;p20">
              <a:extLst>
                <a:ext uri="{FF2B5EF4-FFF2-40B4-BE49-F238E27FC236}">
                  <a16:creationId xmlns:a16="http://schemas.microsoft.com/office/drawing/2014/main" id="{5C533B9F-C0AE-F069-3C60-C6F7E739BD04}"/>
                </a:ext>
              </a:extLst>
            </p:cNvPr>
            <p:cNvSpPr txBox="1"/>
            <p:nvPr/>
          </p:nvSpPr>
          <p:spPr>
            <a:xfrm>
              <a:off x="6041274" y="4960245"/>
              <a:ext cx="110060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Traffic Influence (Edge Cloud)</a:t>
              </a:r>
              <a:endParaRPr sz="1323" kern="0" dirty="0">
                <a:solidFill>
                  <a:srgbClr val="000000"/>
                </a:solidFill>
                <a:latin typeface="Arial"/>
                <a:cs typeface="Arial"/>
                <a:sym typeface="Arial"/>
              </a:endParaRPr>
            </a:p>
          </p:txBody>
        </p:sp>
        <p:sp>
          <p:nvSpPr>
            <p:cNvPr id="11" name="Google Shape;284;p20">
              <a:extLst>
                <a:ext uri="{FF2B5EF4-FFF2-40B4-BE49-F238E27FC236}">
                  <a16:creationId xmlns:a16="http://schemas.microsoft.com/office/drawing/2014/main" id="{7CCE6525-1261-811C-D9AE-C583181DF359}"/>
                </a:ext>
              </a:extLst>
            </p:cNvPr>
            <p:cNvSpPr txBox="1"/>
            <p:nvPr/>
          </p:nvSpPr>
          <p:spPr>
            <a:xfrm>
              <a:off x="9311195" y="4921841"/>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WebRTC – BYON</a:t>
              </a:r>
              <a:r>
                <a:rPr lang="en-US" sz="1040" kern="0" baseline="30000" dirty="0">
                  <a:solidFill>
                    <a:srgbClr val="000000"/>
                  </a:solidFill>
                  <a:latin typeface="Arial"/>
                  <a:ea typeface="Arial"/>
                  <a:cs typeface="Arial"/>
                  <a:sym typeface="Arial"/>
                </a:rPr>
                <a:t>2</a:t>
              </a:r>
              <a:endParaRPr sz="1323" kern="0" dirty="0">
                <a:solidFill>
                  <a:srgbClr val="000000"/>
                </a:solidFill>
                <a:latin typeface="Arial"/>
                <a:cs typeface="Arial"/>
                <a:sym typeface="Arial"/>
              </a:endParaRPr>
            </a:p>
          </p:txBody>
        </p:sp>
        <p:sp>
          <p:nvSpPr>
            <p:cNvPr id="15" name="Google Shape;293;p20">
              <a:extLst>
                <a:ext uri="{FF2B5EF4-FFF2-40B4-BE49-F238E27FC236}">
                  <a16:creationId xmlns:a16="http://schemas.microsoft.com/office/drawing/2014/main" id="{0A433D0C-108D-AEB5-1105-BA0225E9AFF6}"/>
                </a:ext>
              </a:extLst>
            </p:cNvPr>
            <p:cNvSpPr txBox="1"/>
            <p:nvPr/>
          </p:nvSpPr>
          <p:spPr>
            <a:xfrm>
              <a:off x="1115801" y="4930811"/>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Site to Cloud</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VPN</a:t>
              </a:r>
              <a:endParaRPr sz="1323" kern="0" dirty="0">
                <a:solidFill>
                  <a:srgbClr val="000000"/>
                </a:solidFill>
                <a:latin typeface="Arial"/>
                <a:cs typeface="Arial"/>
                <a:sym typeface="Arial"/>
              </a:endParaRPr>
            </a:p>
          </p:txBody>
        </p:sp>
        <p:sp>
          <p:nvSpPr>
            <p:cNvPr id="25" name="Google Shape;296;p20">
              <a:extLst>
                <a:ext uri="{FF2B5EF4-FFF2-40B4-BE49-F238E27FC236}">
                  <a16:creationId xmlns:a16="http://schemas.microsoft.com/office/drawing/2014/main" id="{8B4CC79D-EEE2-EFFA-2EBE-E71F5142A245}"/>
                </a:ext>
              </a:extLst>
            </p:cNvPr>
            <p:cNvSpPr txBox="1"/>
            <p:nvPr/>
          </p:nvSpPr>
          <p:spPr>
            <a:xfrm>
              <a:off x="4448273" y="4944668"/>
              <a:ext cx="94382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Tenure</a:t>
              </a:r>
            </a:p>
            <a:p>
              <a:pPr algn="ctr" defTabSz="864199">
                <a:buClr>
                  <a:srgbClr val="000000"/>
                </a:buClr>
                <a:defRPr/>
              </a:pPr>
              <a:r>
                <a:rPr lang="en-US" sz="1040" kern="0" dirty="0">
                  <a:solidFill>
                    <a:srgbClr val="000000"/>
                  </a:solidFill>
                  <a:latin typeface="Arial"/>
                  <a:ea typeface="Arial"/>
                  <a:cs typeface="Arial"/>
                  <a:sym typeface="Arial"/>
                </a:rPr>
                <a:t>(KYC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lang="en-US" sz="1040" kern="0" dirty="0">
                <a:solidFill>
                  <a:srgbClr val="000000"/>
                </a:solidFill>
                <a:latin typeface="Arial"/>
                <a:cs typeface="Arial"/>
                <a:sym typeface="Arial"/>
              </a:endParaRPr>
            </a:p>
          </p:txBody>
        </p:sp>
        <p:sp>
          <p:nvSpPr>
            <p:cNvPr id="26" name="Google Shape;296;p20">
              <a:extLst>
                <a:ext uri="{FF2B5EF4-FFF2-40B4-BE49-F238E27FC236}">
                  <a16:creationId xmlns:a16="http://schemas.microsoft.com/office/drawing/2014/main" id="{05812412-F58E-DAEB-15A1-3B2A14E4ED1C}"/>
                </a:ext>
              </a:extLst>
            </p:cNvPr>
            <p:cNvSpPr txBox="1"/>
            <p:nvPr/>
          </p:nvSpPr>
          <p:spPr>
            <a:xfrm>
              <a:off x="2635938" y="4930811"/>
              <a:ext cx="1163158"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Subscription Status</a:t>
              </a:r>
            </a:p>
            <a:p>
              <a:pPr algn="ctr" defTabSz="864199">
                <a:buClr>
                  <a:srgbClr val="000000"/>
                </a:buClr>
                <a:defRPr/>
              </a:pPr>
              <a:r>
                <a:rPr lang="en-US" sz="1040" kern="0" dirty="0">
                  <a:solidFill>
                    <a:srgbClr val="000000"/>
                  </a:solidFill>
                  <a:latin typeface="Arial"/>
                  <a:ea typeface="Arial"/>
                  <a:cs typeface="Arial"/>
                  <a:sym typeface="Arial"/>
                </a:rPr>
                <a:t>(KYC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 </a:t>
              </a:r>
              <a:endParaRPr sz="1323" kern="0" dirty="0">
                <a:solidFill>
                  <a:srgbClr val="000000"/>
                </a:solidFill>
                <a:latin typeface="Arial"/>
                <a:cs typeface="Arial"/>
                <a:sym typeface="Arial"/>
              </a:endParaRPr>
            </a:p>
          </p:txBody>
        </p:sp>
        <p:sp>
          <p:nvSpPr>
            <p:cNvPr id="28" name="Google Shape;291;p20">
              <a:extLst>
                <a:ext uri="{FF2B5EF4-FFF2-40B4-BE49-F238E27FC236}">
                  <a16:creationId xmlns:a16="http://schemas.microsoft.com/office/drawing/2014/main" id="{11C1508D-E304-4268-F83E-AC415CCC0A42}"/>
                </a:ext>
              </a:extLst>
            </p:cNvPr>
            <p:cNvSpPr txBox="1"/>
            <p:nvPr/>
          </p:nvSpPr>
          <p:spPr>
            <a:xfrm>
              <a:off x="7791059" y="4921855"/>
              <a:ext cx="870960"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Verified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Caller</a:t>
              </a:r>
              <a:endParaRPr sz="1323" kern="0" dirty="0">
                <a:solidFill>
                  <a:srgbClr val="000000"/>
                </a:solidFill>
                <a:latin typeface="Arial"/>
                <a:cs typeface="Arial"/>
                <a:sym typeface="Arial"/>
              </a:endParaRPr>
            </a:p>
          </p:txBody>
        </p:sp>
      </p:grpSp>
      <p:grpSp>
        <p:nvGrpSpPr>
          <p:cNvPr id="33" name="Group 32">
            <a:extLst>
              <a:ext uri="{FF2B5EF4-FFF2-40B4-BE49-F238E27FC236}">
                <a16:creationId xmlns:a16="http://schemas.microsoft.com/office/drawing/2014/main" id="{6CF570E9-F911-7C8B-4BBC-BF9DC43A9B1F}"/>
              </a:ext>
            </a:extLst>
          </p:cNvPr>
          <p:cNvGrpSpPr/>
          <p:nvPr/>
        </p:nvGrpSpPr>
        <p:grpSpPr>
          <a:xfrm>
            <a:off x="1665902" y="2643389"/>
            <a:ext cx="8190270" cy="344018"/>
            <a:chOff x="1692114" y="2622448"/>
            <a:chExt cx="8190270" cy="344018"/>
          </a:xfrm>
        </p:grpSpPr>
        <p:sp>
          <p:nvSpPr>
            <p:cNvPr id="3" name="Google Shape;276;p20">
              <a:extLst>
                <a:ext uri="{FF2B5EF4-FFF2-40B4-BE49-F238E27FC236}">
                  <a16:creationId xmlns:a16="http://schemas.microsoft.com/office/drawing/2014/main" id="{230B028F-920F-D0B7-C814-5F925BBC85BA}"/>
                </a:ext>
              </a:extLst>
            </p:cNvPr>
            <p:cNvSpPr txBox="1"/>
            <p:nvPr/>
          </p:nvSpPr>
          <p:spPr>
            <a:xfrm>
              <a:off x="6876401" y="2627498"/>
              <a:ext cx="864156" cy="329743"/>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Click To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Dial</a:t>
              </a:r>
              <a:endParaRPr sz="1323" kern="0" dirty="0">
                <a:solidFill>
                  <a:srgbClr val="000000"/>
                </a:solidFill>
                <a:latin typeface="Arial"/>
                <a:cs typeface="Arial"/>
                <a:sym typeface="Arial"/>
              </a:endParaRPr>
            </a:p>
          </p:txBody>
        </p:sp>
        <p:sp>
          <p:nvSpPr>
            <p:cNvPr id="6" name="Google Shape;278;p20">
              <a:extLst>
                <a:ext uri="{FF2B5EF4-FFF2-40B4-BE49-F238E27FC236}">
                  <a16:creationId xmlns:a16="http://schemas.microsoft.com/office/drawing/2014/main" id="{6C2ECAFE-69C9-EE74-B3DD-EBC71718C23F}"/>
                </a:ext>
              </a:extLst>
            </p:cNvPr>
            <p:cNvSpPr txBox="1"/>
            <p:nvPr/>
          </p:nvSpPr>
          <p:spPr>
            <a:xfrm>
              <a:off x="5224706" y="2636738"/>
              <a:ext cx="1100608" cy="329728"/>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Blockchain </a:t>
              </a:r>
              <a:br>
                <a:rPr lang="en-US" sz="1040" kern="0" dirty="0">
                  <a:solidFill>
                    <a:srgbClr val="000000"/>
                  </a:solidFill>
                  <a:latin typeface="Arial"/>
                  <a:ea typeface="Arial"/>
                  <a:cs typeface="Arial"/>
                  <a:sym typeface="Arial"/>
                </a:rPr>
              </a:br>
              <a:r>
                <a:rPr lang="en-US" sz="1040" kern="0" dirty="0">
                  <a:solidFill>
                    <a:srgbClr val="000000"/>
                  </a:solidFill>
                  <a:latin typeface="Arial"/>
                  <a:ea typeface="Arial"/>
                  <a:cs typeface="Arial"/>
                  <a:sym typeface="Arial"/>
                </a:rPr>
                <a:t>Public Address</a:t>
              </a:r>
              <a:endParaRPr sz="1323" kern="0" dirty="0">
                <a:solidFill>
                  <a:srgbClr val="000000"/>
                </a:solidFill>
                <a:latin typeface="Arial"/>
                <a:cs typeface="Arial"/>
                <a:sym typeface="Arial"/>
              </a:endParaRPr>
            </a:p>
          </p:txBody>
        </p:sp>
        <p:sp>
          <p:nvSpPr>
            <p:cNvPr id="18" name="Google Shape;296;p20">
              <a:extLst>
                <a:ext uri="{FF2B5EF4-FFF2-40B4-BE49-F238E27FC236}">
                  <a16:creationId xmlns:a16="http://schemas.microsoft.com/office/drawing/2014/main" id="{B7C298FF-5B39-3758-E29E-F7066ACD3D27}"/>
                </a:ext>
              </a:extLst>
            </p:cNvPr>
            <p:cNvSpPr txBox="1"/>
            <p:nvPr/>
          </p:nvSpPr>
          <p:spPr>
            <a:xfrm>
              <a:off x="1692114" y="2625116"/>
              <a:ext cx="94382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Age Verification (KYC</a:t>
              </a:r>
              <a:r>
                <a:rPr lang="en-US" sz="1040" kern="0" baseline="30000" dirty="0">
                  <a:solidFill>
                    <a:srgbClr val="000000"/>
                  </a:solidFill>
                  <a:latin typeface="Arial"/>
                  <a:ea typeface="Arial"/>
                  <a:cs typeface="Arial"/>
                  <a:sym typeface="Arial"/>
                </a:rPr>
                <a:t>1</a:t>
              </a:r>
              <a:r>
                <a:rPr lang="en-US" sz="1040" kern="0" dirty="0">
                  <a:solidFill>
                    <a:srgbClr val="000000"/>
                  </a:solidFill>
                  <a:latin typeface="Arial"/>
                  <a:ea typeface="Arial"/>
                  <a:cs typeface="Arial"/>
                  <a:sym typeface="Arial"/>
                </a:rPr>
                <a:t>)</a:t>
              </a:r>
              <a:endParaRPr sz="1323" kern="0" dirty="0">
                <a:solidFill>
                  <a:srgbClr val="000000"/>
                </a:solidFill>
                <a:latin typeface="Arial"/>
                <a:cs typeface="Arial"/>
                <a:sym typeface="Arial"/>
              </a:endParaRPr>
            </a:p>
          </p:txBody>
        </p:sp>
        <p:sp>
          <p:nvSpPr>
            <p:cNvPr id="22" name="Google Shape;295;p20">
              <a:extLst>
                <a:ext uri="{FF2B5EF4-FFF2-40B4-BE49-F238E27FC236}">
                  <a16:creationId xmlns:a16="http://schemas.microsoft.com/office/drawing/2014/main" id="{D27B4E34-529F-D43F-9FD2-79F0BA1C8DA7}"/>
                </a:ext>
              </a:extLst>
            </p:cNvPr>
            <p:cNvSpPr txBox="1"/>
            <p:nvPr/>
          </p:nvSpPr>
          <p:spPr>
            <a:xfrm>
              <a:off x="8291645" y="2622448"/>
              <a:ext cx="1590739"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Device Data Volume (Device Status)</a:t>
              </a:r>
              <a:endParaRPr sz="1323" kern="0" dirty="0">
                <a:solidFill>
                  <a:srgbClr val="000000"/>
                </a:solidFill>
                <a:latin typeface="Arial"/>
                <a:cs typeface="Arial"/>
                <a:sym typeface="Arial"/>
              </a:endParaRPr>
            </a:p>
          </p:txBody>
        </p:sp>
        <p:sp>
          <p:nvSpPr>
            <p:cNvPr id="29" name="Google Shape;290;p20">
              <a:extLst>
                <a:ext uri="{FF2B5EF4-FFF2-40B4-BE49-F238E27FC236}">
                  <a16:creationId xmlns:a16="http://schemas.microsoft.com/office/drawing/2014/main" id="{73446FB8-132E-774F-F8FD-57B3C0799E93}"/>
                </a:ext>
              </a:extLst>
            </p:cNvPr>
            <p:cNvSpPr txBox="1"/>
            <p:nvPr/>
          </p:nvSpPr>
          <p:spPr>
            <a:xfrm>
              <a:off x="3187025" y="2633828"/>
              <a:ext cx="1486594" cy="329729"/>
            </a:xfrm>
            <a:prstGeom prst="rect">
              <a:avLst/>
            </a:prstGeom>
            <a:noFill/>
            <a:ln>
              <a:noFill/>
            </a:ln>
          </p:spPr>
          <p:txBody>
            <a:bodyPr spcFirstLastPara="1" wrap="square" lIns="0" tIns="0" rIns="0" bIns="0" anchor="t" anchorCtr="0">
              <a:noAutofit/>
            </a:bodyPr>
            <a:lstStyle/>
            <a:p>
              <a:pPr algn="ctr" defTabSz="864199">
                <a:buClr>
                  <a:srgbClr val="000000"/>
                </a:buClr>
                <a:defRPr/>
              </a:pPr>
              <a:r>
                <a:rPr lang="en-US" sz="1040" kern="0" dirty="0">
                  <a:solidFill>
                    <a:srgbClr val="000000"/>
                  </a:solidFill>
                  <a:latin typeface="Arial"/>
                  <a:ea typeface="Arial"/>
                  <a:cs typeface="Arial"/>
                  <a:sym typeface="Arial"/>
                </a:rPr>
                <a:t>Application Endpoint Discovery </a:t>
              </a:r>
              <a:r>
                <a:rPr lang="en-US" sz="1040" kern="0" dirty="0">
                  <a:solidFill>
                    <a:srgbClr val="000000"/>
                  </a:solidFill>
                  <a:latin typeface="Arial"/>
                  <a:cs typeface="Arial"/>
                  <a:sym typeface="Arial"/>
                </a:rPr>
                <a:t>(Edge Cloud)</a:t>
              </a:r>
              <a:endParaRPr sz="1323" kern="0" dirty="0">
                <a:solidFill>
                  <a:srgbClr val="000000"/>
                </a:solidFill>
                <a:latin typeface="Arial"/>
                <a:cs typeface="Arial"/>
                <a:sym typeface="Arial"/>
              </a:endParaRPr>
            </a:p>
          </p:txBody>
        </p:sp>
      </p:grpSp>
    </p:spTree>
    <p:extLst>
      <p:ext uri="{BB962C8B-B14F-4D97-AF65-F5344CB8AC3E}">
        <p14:creationId xmlns:p14="http://schemas.microsoft.com/office/powerpoint/2010/main" val="2401813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638641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a:t>
              </a:r>
            </a:p>
            <a:p>
              <a:pPr algn="ctr"/>
              <a:r>
                <a:rPr lang="en-US" sz="1200" dirty="0">
                  <a:latin typeface="Montserrat Light" panose="00000400000000000000" pitchFamily="2" charset="0"/>
                  <a:cs typeface="Montserrat Light"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Home Devices </a:t>
              </a:r>
              <a:r>
                <a:rPr lang="en-US" sz="1400" dirty="0" err="1">
                  <a:solidFill>
                    <a:srgbClr val="FFFFFF"/>
                  </a:solidFill>
                  <a:latin typeface="Montserrat SemiBold" panose="00000700000000000000" pitchFamily="2" charset="0"/>
                  <a:cs typeface="Montserrat Light" panose="020B0604020202020204" pitchFamily="34" charset="0"/>
                </a:rPr>
                <a:t>QoD</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Carrier Billing</a:t>
              </a:r>
            </a:p>
            <a:p>
              <a:pPr algn="ctr"/>
              <a:r>
                <a:rPr lang="en-US" sz="1400" dirty="0" err="1">
                  <a:solidFill>
                    <a:srgbClr val="FFFFFF"/>
                  </a:solidFill>
                  <a:latin typeface="Montserrat SemiBold" panose="00000700000000000000" pitchFamily="2" charset="0"/>
                  <a:cs typeface="Montserrat Light" panose="020B0604020202020204" pitchFamily="34" charset="0"/>
                </a:rPr>
                <a:t>CheckOut</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Montserrat Light" panose="020B0604020202020204" pitchFamily="34" charset="0"/>
                </a:rPr>
                <a:t>Anonymised</a:t>
              </a:r>
              <a:r>
                <a:rPr lang="en-US" sz="1600" dirty="0">
                  <a:solidFill>
                    <a:srgbClr val="FFFFFF"/>
                  </a:solidFill>
                  <a:latin typeface="Montserrat SemiBold" panose="00000700000000000000" pitchFamily="2" charset="0"/>
                  <a:cs typeface="Montserrat Light"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a:t>
              </a:r>
            </a:p>
            <a:p>
              <a:pPr algn="ctr"/>
              <a:r>
                <a:rPr lang="en-US" sz="1400" dirty="0">
                  <a:solidFill>
                    <a:srgbClr val="FFFFFF"/>
                  </a:solidFill>
                  <a:latin typeface="Montserrat SemiBold" panose="00000700000000000000" pitchFamily="2" charset="0"/>
                  <a:cs typeface="Montserrat Light"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12667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Site to Cloud VPN</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Send SMS to the destination address(es)</a:t>
            </a:r>
          </a:p>
        </p:txBody>
      </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3455455"/>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41840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3455455"/>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Common-</a:t>
              </a:r>
              <a:r>
                <a:rPr lang="en-US" sz="1400" b="1" dirty="0" err="1">
                  <a:solidFill>
                    <a:srgbClr val="FFFFFF"/>
                  </a:solidFill>
                  <a:latin typeface="Montserrat SemiBold" panose="00000700000000000000" pitchFamily="2" charset="0"/>
                  <a:cs typeface="Montserrat Light" panose="020B0604020202020204" pitchFamily="34" charset="0"/>
                </a:rPr>
                <a:t>alities</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Guidelines and assets mandatory for all CAMARA Sub Projects</a:t>
              </a:r>
            </a:p>
          </p:txBody>
        </p:sp>
      </p:grpSp>
      <p:grpSp>
        <p:nvGrpSpPr>
          <p:cNvPr id="39" name="Gruppieren 38">
            <a:extLst>
              <a:ext uri="{FF2B5EF4-FFF2-40B4-BE49-F238E27FC236}">
                <a16:creationId xmlns:a16="http://schemas.microsoft.com/office/drawing/2014/main" id="{90258804-4BDA-4351-B8EC-A36B27C9914A}"/>
              </a:ext>
            </a:extLst>
          </p:cNvPr>
          <p:cNvGrpSpPr/>
          <p:nvPr/>
        </p:nvGrpSpPr>
        <p:grpSpPr>
          <a:xfrm>
            <a:off x="2127448" y="1887285"/>
            <a:ext cx="1784845" cy="4450621"/>
            <a:chOff x="2127448" y="1887285"/>
            <a:chExt cx="1784845" cy="4450621"/>
          </a:xfrm>
        </p:grpSpPr>
        <p:sp>
          <p:nvSpPr>
            <p:cNvPr id="42" name="Rectangle: Rounded Corners 7">
              <a:extLst>
                <a:ext uri="{FF2B5EF4-FFF2-40B4-BE49-F238E27FC236}">
                  <a16:creationId xmlns:a16="http://schemas.microsoft.com/office/drawing/2014/main" id="{71721563-436F-503A-2762-280D0E327BF8}"/>
                </a:ext>
              </a:extLst>
            </p:cNvPr>
            <p:cNvSpPr/>
            <p:nvPr/>
          </p:nvSpPr>
          <p:spPr>
            <a:xfrm>
              <a:off x="220987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212744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Add real-time communication capabilities to  applications</a:t>
              </a:r>
            </a:p>
          </p:txBody>
        </p:sp>
        <p:sp>
          <p:nvSpPr>
            <p:cNvPr id="3" name="Rectangle: Rounded Corners 7">
              <a:extLst>
                <a:ext uri="{FF2B5EF4-FFF2-40B4-BE49-F238E27FC236}">
                  <a16:creationId xmlns:a16="http://schemas.microsoft.com/office/drawing/2014/main" id="{0B6DB95D-2FB3-33A7-68BA-7503F1C317A6}"/>
                </a:ext>
              </a:extLst>
            </p:cNvPr>
            <p:cNvSpPr/>
            <p:nvPr/>
          </p:nvSpPr>
          <p:spPr>
            <a:xfrm>
              <a:off x="220987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Region Device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2744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Query the number of active devices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20987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2744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Discover the closest edge cloud zone to a given device</a:t>
              </a:r>
            </a:p>
          </p:txBody>
        </p:sp>
      </p:grpSp>
      <p:grpSp>
        <p:nvGrpSpPr>
          <p:cNvPr id="38" name="Gruppieren 37">
            <a:extLst>
              <a:ext uri="{FF2B5EF4-FFF2-40B4-BE49-F238E27FC236}">
                <a16:creationId xmlns:a16="http://schemas.microsoft.com/office/drawing/2014/main" id="{C4CD6CA9-2A98-E7E4-D529-7F67B358ACE3}"/>
              </a:ext>
            </a:extLst>
          </p:cNvPr>
          <p:cNvGrpSpPr/>
          <p:nvPr/>
        </p:nvGrpSpPr>
        <p:grpSpPr>
          <a:xfrm>
            <a:off x="316120" y="1887285"/>
            <a:ext cx="1784845" cy="4450621"/>
            <a:chOff x="316120" y="1887285"/>
            <a:chExt cx="1784845" cy="4450621"/>
          </a:xfrm>
        </p:grpSpPr>
        <p:sp>
          <p:nvSpPr>
            <p:cNvPr id="25" name="Rectangle: Rounded Corners 10">
              <a:extLst>
                <a:ext uri="{FF2B5EF4-FFF2-40B4-BE49-F238E27FC236}">
                  <a16:creationId xmlns:a16="http://schemas.microsoft.com/office/drawing/2014/main" id="{BD07ED8C-EA79-03E9-C101-EB673C915CA7}"/>
                </a:ext>
              </a:extLst>
            </p:cNvPr>
            <p:cNvSpPr/>
            <p:nvPr/>
          </p:nvSpPr>
          <p:spPr>
            <a:xfrm>
              <a:off x="398542"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316120"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Show certified information on the phone before a call is answered</a:t>
              </a:r>
            </a:p>
          </p:txBody>
        </p:sp>
        <p:sp>
          <p:nvSpPr>
            <p:cNvPr id="6" name="Rectangle: Rounded Corners 7">
              <a:extLst>
                <a:ext uri="{FF2B5EF4-FFF2-40B4-BE49-F238E27FC236}">
                  <a16:creationId xmlns:a16="http://schemas.microsoft.com/office/drawing/2014/main" id="{CE6EC7AC-C274-C712-D8C0-FDD436C12B8E}"/>
                </a:ext>
              </a:extLst>
            </p:cNvPr>
            <p:cNvSpPr/>
            <p:nvPr/>
          </p:nvSpPr>
          <p:spPr>
            <a:xfrm>
              <a:off x="398542"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6120"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542"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6120"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set mobile connection quality </a:t>
              </a:r>
            </a:p>
            <a:p>
              <a:pPr algn="ctr"/>
              <a:r>
                <a:rPr lang="en-US" sz="1200" dirty="0">
                  <a:latin typeface="Montserrat Light" panose="00000400000000000000" pitchFamily="2" charset="0"/>
                  <a:cs typeface="Montserrat Light" panose="020B0604020202020204" pitchFamily="34" charset="0"/>
                </a:rPr>
                <a:t>and get notifications</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3455455"/>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Identity and Consent </a:t>
              </a:r>
              <a:r>
                <a:rPr lang="en-US" sz="1400" b="1" dirty="0" err="1">
                  <a:solidFill>
                    <a:srgbClr val="FFFFFF"/>
                  </a:solidFill>
                  <a:latin typeface="Montserrat SemiBold" panose="00000700000000000000" pitchFamily="2" charset="0"/>
                  <a:cs typeface="Montserrat Light" panose="020B0604020202020204" pitchFamily="34" charset="0"/>
                </a:rPr>
                <a:t>Mgmt</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42046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 Open Gateway</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6"/>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7"/>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8"/>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9"/>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10"/>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1"/>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2"/>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3"/>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4"/>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5"/>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6"/>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7"/>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8"/>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9"/>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20"/>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1"/>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2"/>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3"/>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4"/>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5"/>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6"/>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7"/>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8"/>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9"/>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30"/>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2729362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sp>
        <p:nvSpPr>
          <p:cNvPr id="11" name="Google Shape;274;p20">
            <a:extLst>
              <a:ext uri="{FF2B5EF4-FFF2-40B4-BE49-F238E27FC236}">
                <a16:creationId xmlns:a16="http://schemas.microsoft.com/office/drawing/2014/main" id="{226FD77F-C452-4998-A0D1-8EE98BBC2F2F}"/>
              </a:ext>
            </a:extLst>
          </p:cNvPr>
          <p:cNvSpPr txBox="1"/>
          <p:nvPr/>
        </p:nvSpPr>
        <p:spPr>
          <a:xfrm>
            <a:off x="5968065" y="1652529"/>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6"/>
              </a:rPr>
              <a:t>https://www.open-gateway.com/operators-map</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4" name="Grafik 3">
            <a:extLst>
              <a:ext uri="{FF2B5EF4-FFF2-40B4-BE49-F238E27FC236}">
                <a16:creationId xmlns:a16="http://schemas.microsoft.com/office/drawing/2014/main" id="{64DC41A8-3160-03F3-2D40-8B2CDC9D717E}"/>
              </a:ext>
            </a:extLst>
          </p:cNvPr>
          <p:cNvPicPr>
            <a:picLocks noChangeAspect="1"/>
          </p:cNvPicPr>
          <p:nvPr/>
        </p:nvPicPr>
        <p:blipFill>
          <a:blip r:embed="rId7"/>
          <a:stretch>
            <a:fillRect/>
          </a:stretch>
        </p:blipFill>
        <p:spPr>
          <a:xfrm>
            <a:off x="1312951" y="1906329"/>
            <a:ext cx="8896172" cy="4287312"/>
          </a:xfrm>
          <a:prstGeom prst="rect">
            <a:avLst/>
          </a:prstGeom>
          <a:ln w="12700">
            <a:solidFill>
              <a:schemeClr val="tx1"/>
            </a:solidFill>
          </a:ln>
        </p:spPr>
      </p:pic>
    </p:spTree>
    <p:extLst>
      <p:ext uri="{BB962C8B-B14F-4D97-AF65-F5344CB8AC3E}">
        <p14:creationId xmlns:p14="http://schemas.microsoft.com/office/powerpoint/2010/main" val="186135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791574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72167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1848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Wake up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6"/>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7"/>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8"/>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9"/>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10"/>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1"/>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379000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491305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6">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2727142"/>
            <a:ext cx="10572815" cy="1674976"/>
          </a:xfrm>
        </p:spPr>
        <p:txBody>
          <a:bodyPr vert="horz" lIns="0" tIns="0" rIns="0" bIns="0" rtlCol="0" anchor="t">
            <a:noAutofit/>
          </a:bodyPr>
          <a:lstStyle/>
          <a:p>
            <a:pPr algn="ctr"/>
            <a:r>
              <a:rPr lang="en-US" sz="2400" dirty="0">
                <a:latin typeface="Montserrat SemiBold"/>
                <a:ea typeface="Montserrat Light"/>
                <a:cs typeface="Montserrat Light"/>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pic>
        <p:nvPicPr>
          <p:cNvPr id="4" name="Grafik 3" descr="Ein Bild, das Kreis, Symbol, Grafiken, Logo enthält.&#10;&#10;Automatisch generierte Beschreibung">
            <a:extLst>
              <a:ext uri="{FF2B5EF4-FFF2-40B4-BE49-F238E27FC236}">
                <a16:creationId xmlns:a16="http://schemas.microsoft.com/office/drawing/2014/main" id="{3F46AED9-DC6D-6F49-34A1-69E4F5C45378}"/>
              </a:ext>
            </a:extLst>
          </p:cNvPr>
          <p:cNvPicPr>
            <a:picLocks noChangeAspect="1"/>
          </p:cNvPicPr>
          <p:nvPr/>
        </p:nvPicPr>
        <p:blipFill>
          <a:blip r:embed="rId7"/>
          <a:stretch>
            <a:fillRect/>
          </a:stretch>
        </p:blipFill>
        <p:spPr>
          <a:xfrm>
            <a:off x="4251914" y="4402118"/>
            <a:ext cx="730284" cy="730284"/>
          </a:xfrm>
          <a:prstGeom prst="rect">
            <a:avLst/>
          </a:prstGeom>
        </p:spPr>
      </p:pic>
      <p:sp>
        <p:nvSpPr>
          <p:cNvPr id="5" name="Textfeld 4">
            <a:extLst>
              <a:ext uri="{FF2B5EF4-FFF2-40B4-BE49-F238E27FC236}">
                <a16:creationId xmlns:a16="http://schemas.microsoft.com/office/drawing/2014/main" id="{44DC3BC2-8DCD-96F6-4240-88DAC7504A90}"/>
              </a:ext>
            </a:extLst>
          </p:cNvPr>
          <p:cNvSpPr txBox="1"/>
          <p:nvPr/>
        </p:nvSpPr>
        <p:spPr>
          <a:xfrm>
            <a:off x="5432844" y="4582594"/>
            <a:ext cx="2214068" cy="369332"/>
          </a:xfrm>
          <a:prstGeom prst="rect">
            <a:avLst/>
          </a:prstGeom>
          <a:noFill/>
        </p:spPr>
        <p:txBody>
          <a:bodyPr wrap="none" rtlCol="0">
            <a:spAutoFit/>
          </a:bodyPr>
          <a:lstStyle/>
          <a:p>
            <a:r>
              <a:rPr lang="de-DE" dirty="0">
                <a:solidFill>
                  <a:schemeClr val="accent2"/>
                </a:solidFill>
                <a:latin typeface="Montserrat Medium" panose="00000600000000000000" pitchFamily="2" charset="0"/>
              </a:rPr>
              <a:t>CAMARA </a:t>
            </a:r>
            <a:r>
              <a:rPr lang="de-DE" dirty="0" err="1">
                <a:solidFill>
                  <a:schemeClr val="accent2"/>
                </a:solidFill>
                <a:latin typeface="Montserrat Medium" panose="00000600000000000000" pitchFamily="2" charset="0"/>
              </a:rPr>
              <a:t>mission</a:t>
            </a:r>
            <a:endParaRPr lang="de-DE" dirty="0">
              <a:solidFill>
                <a:schemeClr val="accent2"/>
              </a:solidFill>
              <a:latin typeface="Montserrat Medium" panose="000006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10105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Potential Business Use Cases</a:t>
            </a:r>
          </a:p>
        </p:txBody>
      </p:sp>
      <p:sp>
        <p:nvSpPr>
          <p:cNvPr id="58" name="Google Shape;748;p86">
            <a:extLst>
              <a:ext uri="{FF2B5EF4-FFF2-40B4-BE49-F238E27FC236}">
                <a16:creationId xmlns:a16="http://schemas.microsoft.com/office/drawing/2014/main" id="{CA00BA63-03B6-269A-B721-4CDA1B6E6F90}"/>
              </a:ext>
            </a:extLst>
          </p:cNvPr>
          <p:cNvSpPr/>
          <p:nvPr/>
        </p:nvSpPr>
        <p:spPr>
          <a:xfrm>
            <a:off x="50913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59" name="Google Shape;749;p86">
            <a:extLst>
              <a:ext uri="{FF2B5EF4-FFF2-40B4-BE49-F238E27FC236}">
                <a16:creationId xmlns:a16="http://schemas.microsoft.com/office/drawing/2014/main" id="{2A803750-CECB-0308-A5FC-6CB7B1DF9FC6}"/>
              </a:ext>
            </a:extLst>
          </p:cNvPr>
          <p:cNvSpPr txBox="1"/>
          <p:nvPr/>
        </p:nvSpPr>
        <p:spPr>
          <a:xfrm>
            <a:off x="51197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Fraud</a:t>
            </a:r>
          </a:p>
        </p:txBody>
      </p:sp>
      <p:sp>
        <p:nvSpPr>
          <p:cNvPr id="60" name="Google Shape;750;p86">
            <a:extLst>
              <a:ext uri="{FF2B5EF4-FFF2-40B4-BE49-F238E27FC236}">
                <a16:creationId xmlns:a16="http://schemas.microsoft.com/office/drawing/2014/main" id="{1AAF6E4A-F87E-824F-C41F-9335E13D6705}"/>
              </a:ext>
            </a:extLst>
          </p:cNvPr>
          <p:cNvSpPr txBox="1"/>
          <p:nvPr/>
        </p:nvSpPr>
        <p:spPr>
          <a:xfrm>
            <a:off x="509163" y="3718806"/>
            <a:ext cx="1584200" cy="1261844"/>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Secure Auth</a:t>
            </a:r>
          </a:p>
          <a:p>
            <a:pPr algn="ctr">
              <a:spcBef>
                <a:spcPts val="400"/>
              </a:spcBef>
            </a:pP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Fraud </a:t>
            </a:r>
            <a:r>
              <a:rPr lang="de-DE" sz="1400" dirty="0" err="1">
                <a:solidFill>
                  <a:schemeClr val="lt1"/>
                </a:solidFill>
                <a:latin typeface="Montserrat Light" panose="00000400000000000000" pitchFamily="2" charset="0"/>
                <a:ea typeface="Montserrat Light"/>
                <a:cs typeface="Montserrat Light"/>
                <a:sym typeface="Montserrat SemiBold"/>
              </a:rPr>
              <a:t>Prevention</a:t>
            </a:r>
            <a:endParaRPr lang="de-DE" sz="1400" dirty="0">
              <a:solidFill>
                <a:schemeClr val="lt1"/>
              </a:solidFill>
              <a:latin typeface="Montserrat Light" panose="00000400000000000000" pitchFamily="2" charset="0"/>
              <a:ea typeface="Montserrat Light"/>
              <a:cs typeface="Montserrat Light"/>
              <a:sym typeface="Montserrat Light"/>
            </a:endParaRPr>
          </a:p>
        </p:txBody>
      </p:sp>
      <p:pic>
        <p:nvPicPr>
          <p:cNvPr id="61" name="Google Shape;751;p86">
            <a:extLst>
              <a:ext uri="{FF2B5EF4-FFF2-40B4-BE49-F238E27FC236}">
                <a16:creationId xmlns:a16="http://schemas.microsoft.com/office/drawing/2014/main" id="{266FE9E9-3243-0623-D7D6-39E6753F41AD}"/>
              </a:ext>
            </a:extLst>
          </p:cNvPr>
          <p:cNvPicPr preferRelativeResize="0"/>
          <p:nvPr/>
        </p:nvPicPr>
        <p:blipFill rotWithShape="1">
          <a:blip r:embed="rId6">
            <a:alphaModFix/>
          </a:blip>
          <a:srcRect l="24316" t="21186" r="23412" b="26859"/>
          <a:stretch/>
        </p:blipFill>
        <p:spPr>
          <a:xfrm>
            <a:off x="521903" y="2672965"/>
            <a:ext cx="1557043" cy="1031433"/>
          </a:xfrm>
          <a:prstGeom prst="rect">
            <a:avLst/>
          </a:prstGeom>
          <a:noFill/>
          <a:ln>
            <a:noFill/>
          </a:ln>
        </p:spPr>
      </p:pic>
      <p:sp>
        <p:nvSpPr>
          <p:cNvPr id="62" name="Rechteck: abgerundete Ecken 61">
            <a:extLst>
              <a:ext uri="{FF2B5EF4-FFF2-40B4-BE49-F238E27FC236}">
                <a16:creationId xmlns:a16="http://schemas.microsoft.com/office/drawing/2014/main" id="{13AEF3D5-34C0-E160-5958-C1BFE1487031}"/>
              </a:ext>
            </a:extLst>
          </p:cNvPr>
          <p:cNvSpPr/>
          <p:nvPr/>
        </p:nvSpPr>
        <p:spPr>
          <a:xfrm>
            <a:off x="52880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3" name="Google Shape;2927;p16">
            <a:extLst>
              <a:ext uri="{FF2B5EF4-FFF2-40B4-BE49-F238E27FC236}">
                <a16:creationId xmlns:a16="http://schemas.microsoft.com/office/drawing/2014/main" id="{6E9B3F5C-289C-8AC1-DC22-6346149515E2}"/>
              </a:ext>
            </a:extLst>
          </p:cNvPr>
          <p:cNvSpPr/>
          <p:nvPr/>
        </p:nvSpPr>
        <p:spPr>
          <a:xfrm>
            <a:off x="55985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Number</a:t>
            </a:r>
            <a:r>
              <a:rPr lang="de-DE" sz="1400" b="1" dirty="0">
                <a:latin typeface="Montserrat Light" panose="00000400000000000000" pitchFamily="2" charset="0"/>
                <a:ea typeface="Montserrat Light"/>
                <a:cs typeface="Montserrat Light"/>
                <a:sym typeface="Montserrat Light"/>
              </a:rPr>
              <a:t> </a:t>
            </a:r>
            <a:r>
              <a:rPr lang="de-DE" sz="1400" b="1" dirty="0" err="1">
                <a:latin typeface="Montserrat Light" panose="00000400000000000000" pitchFamily="2" charset="0"/>
                <a:ea typeface="Montserrat Light"/>
                <a:cs typeface="Montserrat Light"/>
                <a:sym typeface="Montserrat Light"/>
              </a:rPr>
              <a:t>Verify</a:t>
            </a:r>
            <a:r>
              <a:rPr lang="de-DE" sz="1400" b="1" dirty="0">
                <a:latin typeface="Montserrat Light" panose="00000400000000000000" pitchFamily="2" charset="0"/>
                <a:ea typeface="Montserrat Light"/>
                <a:cs typeface="Montserrat Light"/>
                <a:sym typeface="Montserrat Light"/>
              </a:rPr>
              <a:t>, Sim Swap, etc.</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64" name="Google Shape;748;p86">
            <a:extLst>
              <a:ext uri="{FF2B5EF4-FFF2-40B4-BE49-F238E27FC236}">
                <a16:creationId xmlns:a16="http://schemas.microsoft.com/office/drawing/2014/main" id="{1663FBA6-76AD-A6BE-40BB-13DC0AD61E5F}"/>
              </a:ext>
            </a:extLst>
          </p:cNvPr>
          <p:cNvSpPr/>
          <p:nvPr/>
        </p:nvSpPr>
        <p:spPr>
          <a:xfrm>
            <a:off x="4023275"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65" name="Google Shape;749;p86">
            <a:extLst>
              <a:ext uri="{FF2B5EF4-FFF2-40B4-BE49-F238E27FC236}">
                <a16:creationId xmlns:a16="http://schemas.microsoft.com/office/drawing/2014/main" id="{B9066D08-33F6-9C91-C70B-98A839ACD727}"/>
              </a:ext>
            </a:extLst>
          </p:cNvPr>
          <p:cNvSpPr txBox="1"/>
          <p:nvPr/>
        </p:nvSpPr>
        <p:spPr>
          <a:xfrm>
            <a:off x="4026113" y="1983948"/>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Enhanced </a:t>
            </a:r>
            <a:r>
              <a:rPr lang="de-DE" sz="1400" b="1" dirty="0" err="1">
                <a:solidFill>
                  <a:schemeClr val="lt1"/>
                </a:solidFill>
                <a:latin typeface="Montserrat Light" panose="00000400000000000000" pitchFamily="2" charset="0"/>
                <a:ea typeface="Montserrat SemiBold"/>
                <a:cs typeface="Montserrat SemiBold"/>
                <a:sym typeface="Montserrat SemiBold"/>
              </a:rPr>
              <a:t>communication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66" name="Google Shape;750;p86">
            <a:extLst>
              <a:ext uri="{FF2B5EF4-FFF2-40B4-BE49-F238E27FC236}">
                <a16:creationId xmlns:a16="http://schemas.microsoft.com/office/drawing/2014/main" id="{B063E3B6-0388-EC3D-3A57-F593E21DCE0A}"/>
              </a:ext>
            </a:extLst>
          </p:cNvPr>
          <p:cNvSpPr txBox="1"/>
          <p:nvPr/>
        </p:nvSpPr>
        <p:spPr>
          <a:xfrm>
            <a:off x="4023304" y="3718806"/>
            <a:ext cx="1584200" cy="1744027"/>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err="1">
                <a:solidFill>
                  <a:schemeClr val="lt1"/>
                </a:solidFill>
                <a:latin typeface="Montserrat Light" panose="00000400000000000000" pitchFamily="2" charset="0"/>
                <a:ea typeface="Montserrat Light"/>
                <a:cs typeface="Montserrat Light"/>
                <a:sym typeface="Montserrat SemiBold"/>
              </a:rPr>
              <a:t>Safeguarding</a:t>
            </a:r>
            <a:r>
              <a:rPr lang="de-DE" sz="1400" dirty="0">
                <a:solidFill>
                  <a:schemeClr val="lt1"/>
                </a:solidFill>
                <a:latin typeface="Montserrat Light" panose="00000400000000000000" pitchFamily="2" charset="0"/>
                <a:ea typeface="Montserrat Light"/>
                <a:cs typeface="Montserrat Light"/>
                <a:sym typeface="Montserrat SemiBold"/>
              </a:rPr>
              <a:t> </a:t>
            </a:r>
            <a:r>
              <a:rPr lang="de-DE" sz="1400" dirty="0" err="1">
                <a:solidFill>
                  <a:schemeClr val="lt1"/>
                </a:solidFill>
                <a:latin typeface="Montserrat Light" panose="00000400000000000000" pitchFamily="2" charset="0"/>
                <a:ea typeface="Montserrat Light"/>
                <a:cs typeface="Montserrat Light"/>
                <a:sym typeface="Montserrat SemiBold"/>
              </a:rPr>
              <a:t>of</a:t>
            </a:r>
            <a:r>
              <a:rPr lang="de-DE" sz="1400" dirty="0">
                <a:solidFill>
                  <a:schemeClr val="lt1"/>
                </a:solidFill>
                <a:latin typeface="Montserrat Light" panose="00000400000000000000" pitchFamily="2" charset="0"/>
                <a:ea typeface="Montserrat Light"/>
                <a:cs typeface="Montserrat Light"/>
                <a:sym typeface="Montserrat SemiBold"/>
              </a:rPr>
              <a:t> Transactions</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Remote Control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AR/VR/XR</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Gaming</a:t>
            </a:r>
          </a:p>
        </p:txBody>
      </p:sp>
      <p:sp>
        <p:nvSpPr>
          <p:cNvPr id="68" name="Rechteck: abgerundete Ecken 67">
            <a:extLst>
              <a:ext uri="{FF2B5EF4-FFF2-40B4-BE49-F238E27FC236}">
                <a16:creationId xmlns:a16="http://schemas.microsoft.com/office/drawing/2014/main" id="{AA036033-224B-30D5-B94C-3B823CA5D7B2}"/>
              </a:ext>
            </a:extLst>
          </p:cNvPr>
          <p:cNvSpPr/>
          <p:nvPr/>
        </p:nvSpPr>
        <p:spPr>
          <a:xfrm>
            <a:off x="4042947"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9" name="Google Shape;2927;p16">
            <a:extLst>
              <a:ext uri="{FF2B5EF4-FFF2-40B4-BE49-F238E27FC236}">
                <a16:creationId xmlns:a16="http://schemas.microsoft.com/office/drawing/2014/main" id="{FC02747F-6ECC-2630-B902-F380A1A4BCB0}"/>
              </a:ext>
            </a:extLst>
          </p:cNvPr>
          <p:cNvSpPr/>
          <p:nvPr/>
        </p:nvSpPr>
        <p:spPr>
          <a:xfrm>
            <a:off x="4073991"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Quality on Demand</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70" name="Google Shape;732;p86">
            <a:extLst>
              <a:ext uri="{FF2B5EF4-FFF2-40B4-BE49-F238E27FC236}">
                <a16:creationId xmlns:a16="http://schemas.microsoft.com/office/drawing/2014/main" id="{C59CC87C-1486-9B2C-F207-2BAE45D9F1D2}"/>
              </a:ext>
            </a:extLst>
          </p:cNvPr>
          <p:cNvPicPr preferRelativeResize="0"/>
          <p:nvPr/>
        </p:nvPicPr>
        <p:blipFill rotWithShape="1">
          <a:blip r:embed="rId7">
            <a:alphaModFix/>
          </a:blip>
          <a:srcRect l="40" r="-40" b="12762"/>
          <a:stretch/>
        </p:blipFill>
        <p:spPr>
          <a:xfrm>
            <a:off x="4027493" y="2664199"/>
            <a:ext cx="1584347" cy="1031429"/>
          </a:xfrm>
          <a:prstGeom prst="rect">
            <a:avLst/>
          </a:prstGeom>
          <a:solidFill>
            <a:srgbClr val="000000"/>
          </a:solidFill>
          <a:ln>
            <a:noFill/>
          </a:ln>
        </p:spPr>
      </p:pic>
      <p:sp>
        <p:nvSpPr>
          <p:cNvPr id="71" name="Google Shape;748;p86">
            <a:extLst>
              <a:ext uri="{FF2B5EF4-FFF2-40B4-BE49-F238E27FC236}">
                <a16:creationId xmlns:a16="http://schemas.microsoft.com/office/drawing/2014/main" id="{55904901-80AA-DB7B-14FB-E4D629B8F844}"/>
              </a:ext>
            </a:extLst>
          </p:cNvPr>
          <p:cNvSpPr/>
          <p:nvPr/>
        </p:nvSpPr>
        <p:spPr>
          <a:xfrm>
            <a:off x="228228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2" name="Google Shape;749;p86">
            <a:extLst>
              <a:ext uri="{FF2B5EF4-FFF2-40B4-BE49-F238E27FC236}">
                <a16:creationId xmlns:a16="http://schemas.microsoft.com/office/drawing/2014/main" id="{B454FCCD-3419-D569-AE88-15B89730B0AF}"/>
              </a:ext>
            </a:extLst>
          </p:cNvPr>
          <p:cNvSpPr txBox="1"/>
          <p:nvPr/>
        </p:nvSpPr>
        <p:spPr>
          <a:xfrm>
            <a:off x="228512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Location</a:t>
            </a:r>
          </a:p>
        </p:txBody>
      </p:sp>
      <p:sp>
        <p:nvSpPr>
          <p:cNvPr id="73" name="Google Shape;750;p86">
            <a:extLst>
              <a:ext uri="{FF2B5EF4-FFF2-40B4-BE49-F238E27FC236}">
                <a16:creationId xmlns:a16="http://schemas.microsoft.com/office/drawing/2014/main" id="{91AC04D5-2E34-DD37-AF34-4A25EAB7E9C7}"/>
              </a:ext>
            </a:extLst>
          </p:cNvPr>
          <p:cNvSpPr txBox="1"/>
          <p:nvPr/>
        </p:nvSpPr>
        <p:spPr>
          <a:xfrm>
            <a:off x="2282313" y="3718806"/>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Verification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Retrieval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Geofencing</a:t>
            </a:r>
            <a:endParaRPr lang="de-DE" sz="1400" dirty="0">
              <a:solidFill>
                <a:schemeClr val="lt1"/>
              </a:solidFill>
              <a:latin typeface="Montserrat Light" panose="00000400000000000000" pitchFamily="2" charset="0"/>
              <a:ea typeface="Montserrat Light"/>
              <a:cs typeface="Montserrat Light"/>
              <a:sym typeface="Montserrat SemiBold"/>
            </a:endParaRPr>
          </a:p>
        </p:txBody>
      </p:sp>
      <p:sp>
        <p:nvSpPr>
          <p:cNvPr id="74" name="Rechteck: abgerundete Ecken 73">
            <a:extLst>
              <a:ext uri="{FF2B5EF4-FFF2-40B4-BE49-F238E27FC236}">
                <a16:creationId xmlns:a16="http://schemas.microsoft.com/office/drawing/2014/main" id="{2A8E36C6-B97C-C07C-53B2-8A6C0AA032DD}"/>
              </a:ext>
            </a:extLst>
          </p:cNvPr>
          <p:cNvSpPr/>
          <p:nvPr/>
        </p:nvSpPr>
        <p:spPr>
          <a:xfrm>
            <a:off x="230195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75" name="Google Shape;2927;p16">
            <a:extLst>
              <a:ext uri="{FF2B5EF4-FFF2-40B4-BE49-F238E27FC236}">
                <a16:creationId xmlns:a16="http://schemas.microsoft.com/office/drawing/2014/main" id="{DFB3AAA2-9779-929B-26F1-C5811C747A50}"/>
              </a:ext>
            </a:extLst>
          </p:cNvPr>
          <p:cNvSpPr/>
          <p:nvPr/>
        </p:nvSpPr>
        <p:spPr>
          <a:xfrm>
            <a:off x="233300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Location APIs</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77" name="Google Shape;748;p86">
            <a:extLst>
              <a:ext uri="{FF2B5EF4-FFF2-40B4-BE49-F238E27FC236}">
                <a16:creationId xmlns:a16="http://schemas.microsoft.com/office/drawing/2014/main" id="{5B237833-AA78-D48A-D15C-31F5A4F79F9D}"/>
              </a:ext>
            </a:extLst>
          </p:cNvPr>
          <p:cNvSpPr/>
          <p:nvPr/>
        </p:nvSpPr>
        <p:spPr>
          <a:xfrm>
            <a:off x="5785506" y="1981246"/>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8" name="Google Shape;749;p86">
            <a:extLst>
              <a:ext uri="{FF2B5EF4-FFF2-40B4-BE49-F238E27FC236}">
                <a16:creationId xmlns:a16="http://schemas.microsoft.com/office/drawing/2014/main" id="{F8BF369C-3E95-78F7-92AD-B92F49C122CB}"/>
              </a:ext>
            </a:extLst>
          </p:cNvPr>
          <p:cNvSpPr txBox="1"/>
          <p:nvPr/>
        </p:nvSpPr>
        <p:spPr>
          <a:xfrm>
            <a:off x="5788344" y="1990013"/>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Video </a:t>
            </a:r>
            <a:r>
              <a:rPr lang="de-DE" sz="1400" b="1" dirty="0" err="1">
                <a:solidFill>
                  <a:schemeClr val="lt1"/>
                </a:solidFill>
                <a:latin typeface="Montserrat Light" panose="00000400000000000000" pitchFamily="2" charset="0"/>
                <a:ea typeface="Montserrat SemiBold"/>
                <a:cs typeface="Montserrat SemiBold"/>
                <a:sym typeface="Montserrat SemiBold"/>
              </a:rPr>
              <a:t>Production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79" name="Google Shape;750;p86">
            <a:extLst>
              <a:ext uri="{FF2B5EF4-FFF2-40B4-BE49-F238E27FC236}">
                <a16:creationId xmlns:a16="http://schemas.microsoft.com/office/drawing/2014/main" id="{05FCA325-70AF-D7DC-AFBC-C0570D83FAEA}"/>
              </a:ext>
            </a:extLst>
          </p:cNvPr>
          <p:cNvSpPr txBox="1"/>
          <p:nvPr/>
        </p:nvSpPr>
        <p:spPr>
          <a:xfrm>
            <a:off x="5785535" y="3724871"/>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Live 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Broadcasting</a:t>
            </a:r>
          </a:p>
        </p:txBody>
      </p:sp>
      <p:sp>
        <p:nvSpPr>
          <p:cNvPr id="80" name="Rechteck: abgerundete Ecken 79">
            <a:extLst>
              <a:ext uri="{FF2B5EF4-FFF2-40B4-BE49-F238E27FC236}">
                <a16:creationId xmlns:a16="http://schemas.microsoft.com/office/drawing/2014/main" id="{DE38B3DB-60E1-06F1-D5FB-95B18957E4BD}"/>
              </a:ext>
            </a:extLst>
          </p:cNvPr>
          <p:cNvSpPr/>
          <p:nvPr/>
        </p:nvSpPr>
        <p:spPr>
          <a:xfrm>
            <a:off x="5805178" y="5664808"/>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81" name="Google Shape;2927;p16">
            <a:extLst>
              <a:ext uri="{FF2B5EF4-FFF2-40B4-BE49-F238E27FC236}">
                <a16:creationId xmlns:a16="http://schemas.microsoft.com/office/drawing/2014/main" id="{084044A9-D487-08F6-4218-56D1CE51DCA9}"/>
              </a:ext>
            </a:extLst>
          </p:cNvPr>
          <p:cNvSpPr/>
          <p:nvPr/>
        </p:nvSpPr>
        <p:spPr>
          <a:xfrm>
            <a:off x="5836222" y="5776744"/>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Slicing</a:t>
            </a:r>
            <a:r>
              <a:rPr lang="de-DE" sz="1400" b="1" u="none" strike="noStrike" cap="none" dirty="0">
                <a:latin typeface="Montserrat Light" panose="00000400000000000000" pitchFamily="2" charset="0"/>
                <a:ea typeface="Montserrat Light"/>
                <a:cs typeface="Montserrat Light"/>
                <a:sym typeface="Montserrat Light"/>
              </a:rPr>
              <a:t> APIs</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83" name="Picture 4" descr="Event an drei Tagen: Telekom feiert ihr Mitarbeiterfest in der Beueler  Rheinaue">
            <a:extLst>
              <a:ext uri="{FF2B5EF4-FFF2-40B4-BE49-F238E27FC236}">
                <a16:creationId xmlns:a16="http://schemas.microsoft.com/office/drawing/2014/main" id="{AB27B8DD-5BB1-508B-F3CB-2A106AD0B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01" r="9364" b="28147"/>
          <a:stretch/>
        </p:blipFill>
        <p:spPr bwMode="auto">
          <a:xfrm>
            <a:off x="2279703" y="2658584"/>
            <a:ext cx="1582357" cy="1021166"/>
          </a:xfrm>
          <a:prstGeom prst="rect">
            <a:avLst/>
          </a:prstGeom>
          <a:noFill/>
          <a:extLst>
            <a:ext uri="{909E8E84-426E-40DD-AFC4-6F175D3DCCD1}">
              <a14:hiddenFill xmlns:a14="http://schemas.microsoft.com/office/drawing/2010/main">
                <a:solidFill>
                  <a:srgbClr val="FFFFFF"/>
                </a:solidFill>
              </a14:hiddenFill>
            </a:ext>
          </a:extLst>
        </p:spPr>
      </p:pic>
      <p:pic>
        <p:nvPicPr>
          <p:cNvPr id="84" name="Google Shape;734;p86">
            <a:extLst>
              <a:ext uri="{FF2B5EF4-FFF2-40B4-BE49-F238E27FC236}">
                <a16:creationId xmlns:a16="http://schemas.microsoft.com/office/drawing/2014/main" id="{970986A2-4FF1-7CC3-D1A7-4FDFCC9A930C}"/>
              </a:ext>
            </a:extLst>
          </p:cNvPr>
          <p:cNvPicPr preferRelativeResize="0"/>
          <p:nvPr/>
        </p:nvPicPr>
        <p:blipFill rotWithShape="1">
          <a:blip r:embed="rId9">
            <a:alphaModFix/>
          </a:blip>
          <a:srcRect/>
          <a:stretch/>
        </p:blipFill>
        <p:spPr>
          <a:xfrm>
            <a:off x="5780790" y="2664199"/>
            <a:ext cx="1584349" cy="1031428"/>
          </a:xfrm>
          <a:prstGeom prst="rect">
            <a:avLst/>
          </a:prstGeom>
          <a:solidFill>
            <a:srgbClr val="000000"/>
          </a:solidFill>
          <a:ln>
            <a:noFill/>
          </a:ln>
        </p:spPr>
      </p:pic>
      <p:sp>
        <p:nvSpPr>
          <p:cNvPr id="85" name="Textfeld 84">
            <a:extLst>
              <a:ext uri="{FF2B5EF4-FFF2-40B4-BE49-F238E27FC236}">
                <a16:creationId xmlns:a16="http://schemas.microsoft.com/office/drawing/2014/main" id="{0D8475FF-5700-399E-9D37-3954E3AD16DA}"/>
              </a:ext>
            </a:extLst>
          </p:cNvPr>
          <p:cNvSpPr txBox="1"/>
          <p:nvPr/>
        </p:nvSpPr>
        <p:spPr>
          <a:xfrm>
            <a:off x="7397578" y="3325807"/>
            <a:ext cx="625492" cy="707886"/>
          </a:xfrm>
          <a:prstGeom prst="rect">
            <a:avLst/>
          </a:prstGeom>
          <a:noFill/>
        </p:spPr>
        <p:txBody>
          <a:bodyPr wrap="none" rtlCol="0">
            <a:spAutoFit/>
          </a:bodyPr>
          <a:lstStyle/>
          <a:p>
            <a:r>
              <a:rPr lang="de-DE" sz="4000" dirty="0">
                <a:latin typeface="Montserrat ExtraBold" panose="00000900000000000000" pitchFamily="2" charset="0"/>
              </a:rPr>
              <a:t>…</a:t>
            </a:r>
          </a:p>
        </p:txBody>
      </p:sp>
      <p:sp>
        <p:nvSpPr>
          <p:cNvPr id="86" name="Textfeld 22">
            <a:extLst>
              <a:ext uri="{FF2B5EF4-FFF2-40B4-BE49-F238E27FC236}">
                <a16:creationId xmlns:a16="http://schemas.microsoft.com/office/drawing/2014/main" id="{D2927D42-6FE3-D7E3-546A-49F12A2CF826}"/>
              </a:ext>
            </a:extLst>
          </p:cNvPr>
          <p:cNvSpPr txBox="1"/>
          <p:nvPr/>
        </p:nvSpPr>
        <p:spPr>
          <a:xfrm>
            <a:off x="8887625" y="2214760"/>
            <a:ext cx="2019385" cy="3447098"/>
          </a:xfrm>
          <a:prstGeom prst="rect">
            <a:avLst/>
          </a:prstGeom>
          <a:noFill/>
        </p:spPr>
        <p:txBody>
          <a:bodyPr wrap="square" lIns="0" tIns="0" rIns="0" bIns="0" rtlCol="0">
            <a:spAutoFit/>
          </a:bodyPr>
          <a:lstStyle/>
          <a:p>
            <a:pPr>
              <a:buClr>
                <a:schemeClr val="tx2"/>
              </a:buClr>
              <a:buSzPct val="100000"/>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Network APIs offer the opportunity</a:t>
            </a:r>
          </a:p>
          <a:p>
            <a:pPr>
              <a:buClr>
                <a:schemeClr val="tx2"/>
              </a:buClr>
              <a:buSzPct val="100000"/>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customers to optimize their use cases and applications</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operators to monetize their invest in 5G infrastructure</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a:buClr>
                <a:schemeClr val="tx2"/>
              </a:buClr>
              <a:buSzPct val="100000"/>
            </a:pPr>
            <a:r>
              <a:rPr lang="en-US" sz="1600" dirty="0">
                <a:solidFill>
                  <a:schemeClr val="accent2"/>
                </a:solidFill>
                <a:latin typeface="Montserrat ExtraBold" panose="00000900000000000000" pitchFamily="2" charset="0"/>
                <a:ea typeface="Montserrat Light" panose="020B0606030504020204" pitchFamily="34" charset="0"/>
                <a:cs typeface="Montserrat Light" panose="020B0606030504020204" pitchFamily="34" charset="0"/>
              </a:rPr>
              <a:t>It’s a win-win!</a:t>
            </a:r>
          </a:p>
        </p:txBody>
      </p:sp>
    </p:spTree>
    <p:extLst>
      <p:ext uri="{BB962C8B-B14F-4D97-AF65-F5344CB8AC3E}">
        <p14:creationId xmlns:p14="http://schemas.microsoft.com/office/powerpoint/2010/main" val="588247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12D595F-402C-3E42-CB54-4680E15493FC}"/>
              </a:ext>
            </a:extLst>
          </p:cNvPr>
          <p:cNvGraphicFramePr>
            <a:graphicFrameLocks noChangeAspect="1"/>
          </p:cNvGraphicFramePr>
          <p:nvPr>
            <p:custDataLst>
              <p:tags r:id="rId1"/>
            </p:custDataLst>
            <p:extLst>
              <p:ext uri="{D42A27DB-BD31-4B8C-83A1-F6EECF244321}">
                <p14:modId xmlns:p14="http://schemas.microsoft.com/office/powerpoint/2010/main" val="223191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2" name="think-cell data - do not delete" hidden="1">
                        <a:extLst>
                          <a:ext uri="{FF2B5EF4-FFF2-40B4-BE49-F238E27FC236}">
                            <a16:creationId xmlns:a16="http://schemas.microsoft.com/office/drawing/2014/main" id="{412D595F-402C-3E42-CB54-4680E15493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D6CFB6-54BA-441B-8D17-630389509A8D}"/>
              </a:ext>
            </a:extLst>
          </p:cNvPr>
          <p:cNvSpPr>
            <a:spLocks noGrp="1"/>
          </p:cNvSpPr>
          <p:nvPr>
            <p:ph type="title"/>
          </p:nvPr>
        </p:nvSpPr>
        <p:spPr>
          <a:xfrm>
            <a:off x="444373" y="413152"/>
            <a:ext cx="6784117" cy="784516"/>
          </a:xfrm>
        </p:spPr>
        <p:txBody>
          <a:bodyPr vert="horz"/>
          <a:lstStyle/>
          <a:p>
            <a:r>
              <a:rPr lang="en-US" dirty="0"/>
              <a:t>Benefit for developers</a:t>
            </a:r>
            <a:br>
              <a:rPr lang="en-US" dirty="0"/>
            </a:br>
            <a:r>
              <a:rPr lang="en-US" dirty="0"/>
              <a:t>to use CAMARA APIs</a:t>
            </a:r>
          </a:p>
        </p:txBody>
      </p:sp>
      <p:sp>
        <p:nvSpPr>
          <p:cNvPr id="4" name="Google Shape;1170;p223">
            <a:extLst>
              <a:ext uri="{FF2B5EF4-FFF2-40B4-BE49-F238E27FC236}">
                <a16:creationId xmlns:a16="http://schemas.microsoft.com/office/drawing/2014/main" id="{53278E1E-B075-4898-9B08-124995442C45}"/>
              </a:ext>
            </a:extLst>
          </p:cNvPr>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1</a:t>
            </a:r>
            <a:endParaRPr b="1" dirty="0">
              <a:latin typeface="Montserrat Light" panose="00000400000000000000" pitchFamily="2" charset="0"/>
            </a:endParaRPr>
          </a:p>
        </p:txBody>
      </p:sp>
      <p:sp>
        <p:nvSpPr>
          <p:cNvPr id="5" name="Google Shape;1171;p223">
            <a:extLst>
              <a:ext uri="{FF2B5EF4-FFF2-40B4-BE49-F238E27FC236}">
                <a16:creationId xmlns:a16="http://schemas.microsoft.com/office/drawing/2014/main" id="{40B658C2-BFD4-45A5-A670-1621836EAEC1}"/>
              </a:ext>
            </a:extLst>
          </p:cNvPr>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Reduces friction for developers to access network information across telcos globally.</a:t>
            </a:r>
            <a:endParaRPr sz="2000" dirty="0">
              <a:latin typeface="Montserrat Light" panose="00000400000000000000" pitchFamily="2" charset="0"/>
            </a:endParaRPr>
          </a:p>
        </p:txBody>
      </p:sp>
      <p:sp>
        <p:nvSpPr>
          <p:cNvPr id="6" name="Google Shape;1172;p223">
            <a:extLst>
              <a:ext uri="{FF2B5EF4-FFF2-40B4-BE49-F238E27FC236}">
                <a16:creationId xmlns:a16="http://schemas.microsoft.com/office/drawing/2014/main" id="{AB21B71C-DCD4-4759-9066-309DF7AF2E53}"/>
              </a:ext>
            </a:extLst>
          </p:cNvPr>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2</a:t>
            </a:r>
            <a:endParaRPr b="1" dirty="0">
              <a:latin typeface="Montserrat Light" panose="00000400000000000000" pitchFamily="2" charset="0"/>
            </a:endParaRPr>
          </a:p>
        </p:txBody>
      </p:sp>
      <p:sp>
        <p:nvSpPr>
          <p:cNvPr id="7" name="Google Shape;1173;p223">
            <a:extLst>
              <a:ext uri="{FF2B5EF4-FFF2-40B4-BE49-F238E27FC236}">
                <a16:creationId xmlns:a16="http://schemas.microsoft.com/office/drawing/2014/main" id="{637B845A-20D7-44FE-A8A7-3CFEE8AEA398}"/>
              </a:ext>
            </a:extLst>
          </p:cNvPr>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Increases usage and value of telco networks by providing easy access to network capabilities. </a:t>
            </a:r>
            <a:endParaRPr sz="2000" dirty="0">
              <a:latin typeface="Montserrat Light" panose="00000400000000000000" pitchFamily="2" charset="0"/>
            </a:endParaRPr>
          </a:p>
        </p:txBody>
      </p:sp>
      <p:sp>
        <p:nvSpPr>
          <p:cNvPr id="8" name="Google Shape;1174;p223">
            <a:extLst>
              <a:ext uri="{FF2B5EF4-FFF2-40B4-BE49-F238E27FC236}">
                <a16:creationId xmlns:a16="http://schemas.microsoft.com/office/drawing/2014/main" id="{C09A7479-0684-4534-AB4A-C636E2A77DB5}"/>
              </a:ext>
            </a:extLst>
          </p:cNvPr>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3</a:t>
            </a:r>
            <a:endParaRPr b="1" dirty="0">
              <a:latin typeface="Montserrat Light" panose="00000400000000000000" pitchFamily="2" charset="0"/>
            </a:endParaRPr>
          </a:p>
        </p:txBody>
      </p:sp>
      <p:sp>
        <p:nvSpPr>
          <p:cNvPr id="9" name="Google Shape;1175;p223">
            <a:extLst>
              <a:ext uri="{FF2B5EF4-FFF2-40B4-BE49-F238E27FC236}">
                <a16:creationId xmlns:a16="http://schemas.microsoft.com/office/drawing/2014/main" id="{35D430F3-37F8-43DF-B4D8-0B76047228FD}"/>
              </a:ext>
            </a:extLst>
          </p:cNvPr>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Enables developers to create new applications or improve existing ones with access to these capabilities.</a:t>
            </a:r>
            <a:endParaRPr sz="2000" dirty="0">
              <a:latin typeface="Montserrat Light" panose="00000400000000000000" pitchFamily="2" charset="0"/>
            </a:endParaRPr>
          </a:p>
        </p:txBody>
      </p:sp>
      <p:sp>
        <p:nvSpPr>
          <p:cNvPr id="10" name="Isosceles Triangle 9">
            <a:extLst>
              <a:ext uri="{FF2B5EF4-FFF2-40B4-BE49-F238E27FC236}">
                <a16:creationId xmlns:a16="http://schemas.microsoft.com/office/drawing/2014/main" id="{2110D1AF-E74E-4651-84E1-77EF6F312259}"/>
              </a:ext>
            </a:extLst>
          </p:cNvPr>
          <p:cNvSpPr/>
          <p:nvPr/>
        </p:nvSpPr>
        <p:spPr>
          <a:xfrm rot="5400000">
            <a:off x="4832312" y="3701580"/>
            <a:ext cx="3980535" cy="614855"/>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0048EF-56CA-4ADE-9BEA-90644DB1F5AA}"/>
              </a:ext>
            </a:extLst>
          </p:cNvPr>
          <p:cNvSpPr txBox="1"/>
          <p:nvPr/>
        </p:nvSpPr>
        <p:spPr>
          <a:xfrm>
            <a:off x="7496607" y="2699959"/>
            <a:ext cx="3200400" cy="2677656"/>
          </a:xfrm>
          <a:prstGeom prst="rect">
            <a:avLst/>
          </a:prstGeom>
          <a:noFill/>
        </p:spPr>
        <p:txBody>
          <a:bodyPr wrap="square" rtlCol="0">
            <a:spAutoFit/>
          </a:bodyPr>
          <a:lstStyle/>
          <a:p>
            <a:pPr algn="ctr"/>
            <a:r>
              <a:rPr lang="en-US" sz="2800" b="1" dirty="0">
                <a:solidFill>
                  <a:schemeClr val="accent2"/>
                </a:solidFill>
                <a:latin typeface="Montserrat Light" panose="00000400000000000000" pitchFamily="2" charset="0"/>
              </a:rPr>
              <a:t>Additional revenue on existing assets, leveraging SDN and NFV capabilities</a:t>
            </a:r>
          </a:p>
        </p:txBody>
      </p:sp>
    </p:spTree>
    <p:extLst>
      <p:ext uri="{BB962C8B-B14F-4D97-AF65-F5344CB8AC3E}">
        <p14:creationId xmlns:p14="http://schemas.microsoft.com/office/powerpoint/2010/main" val="115366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1BD8368-45C7-BEDF-69DA-C88560D1966E}"/>
              </a:ext>
            </a:extLst>
          </p:cNvPr>
          <p:cNvGraphicFramePr>
            <a:graphicFrameLocks noChangeAspect="1"/>
          </p:cNvGraphicFramePr>
          <p:nvPr>
            <p:custDataLst>
              <p:tags r:id="rId1"/>
            </p:custDataLst>
            <p:extLst>
              <p:ext uri="{D42A27DB-BD31-4B8C-83A1-F6EECF244321}">
                <p14:modId xmlns:p14="http://schemas.microsoft.com/office/powerpoint/2010/main" val="1191658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C1BD8368-45C7-BEDF-69DA-C88560D19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g2e3104f75e6_0_7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66" name="Google Shape;366;g2e3104f75e6_0_73"/>
          <p:cNvPicPr preferRelativeResize="0"/>
          <p:nvPr/>
        </p:nvPicPr>
        <p:blipFill>
          <a:blip r:embed="rId6">
            <a:alphaModFix/>
          </a:blip>
          <a:stretch>
            <a:fillRect/>
          </a:stretch>
        </p:blipFill>
        <p:spPr>
          <a:xfrm>
            <a:off x="1091026" y="1608152"/>
            <a:ext cx="8239247" cy="4192049"/>
          </a:xfrm>
          <a:prstGeom prst="rect">
            <a:avLst/>
          </a:prstGeom>
          <a:noFill/>
          <a:ln w="19050" cap="flat" cmpd="sng">
            <a:solidFill>
              <a:schemeClr val="dk2"/>
            </a:solidFill>
            <a:prstDash val="solid"/>
            <a:round/>
            <a:headEnd type="none" w="sm" len="sm"/>
            <a:tailEnd type="none" w="sm" len="sm"/>
          </a:ln>
        </p:spPr>
      </p:pic>
      <p:sp>
        <p:nvSpPr>
          <p:cNvPr id="367" name="Google Shape;367;g2e3104f75e6_0_73"/>
          <p:cNvSpPr/>
          <p:nvPr/>
        </p:nvSpPr>
        <p:spPr>
          <a:xfrm>
            <a:off x="5323238" y="1065150"/>
            <a:ext cx="284100" cy="1086000"/>
          </a:xfrm>
          <a:prstGeom prst="down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F5AF794-807B-0D17-86F1-CD6BF4AD9377}"/>
              </a:ext>
            </a:extLst>
          </p:cNvPr>
          <p:cNvGraphicFramePr>
            <a:graphicFrameLocks noChangeAspect="1"/>
          </p:cNvGraphicFramePr>
          <p:nvPr>
            <p:custDataLst>
              <p:tags r:id="rId1"/>
            </p:custDataLst>
            <p:extLst>
              <p:ext uri="{D42A27DB-BD31-4B8C-83A1-F6EECF244321}">
                <p14:modId xmlns:p14="http://schemas.microsoft.com/office/powerpoint/2010/main" val="31805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1F5AF794-807B-0D17-86F1-CD6BF4AD93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2" name="Google Shape;372;p19"/>
          <p:cNvSpPr txBox="1">
            <a:spLocks noGrp="1"/>
          </p:cNvSpPr>
          <p:nvPr>
            <p:ph type="title"/>
          </p:nvPr>
        </p:nvSpPr>
        <p:spPr>
          <a:xfrm>
            <a:off x="357186" y="2460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73" name="Google Shape;373;p19"/>
          <p:cNvPicPr preferRelativeResize="0"/>
          <p:nvPr/>
        </p:nvPicPr>
        <p:blipFill>
          <a:blip r:embed="rId6">
            <a:alphaModFix/>
          </a:blip>
          <a:stretch>
            <a:fillRect/>
          </a:stretch>
        </p:blipFill>
        <p:spPr>
          <a:xfrm>
            <a:off x="2570967" y="1377267"/>
            <a:ext cx="6380140" cy="4946621"/>
          </a:xfrm>
          <a:prstGeom prst="rect">
            <a:avLst/>
          </a:prstGeom>
          <a:noFill/>
          <a:ln w="19050" cap="flat" cmpd="sng">
            <a:solidFill>
              <a:schemeClr val="dk2"/>
            </a:solidFill>
            <a:prstDash val="solid"/>
            <a:round/>
            <a:headEnd type="none" w="sm" len="sm"/>
            <a:tailEnd type="none" w="sm" len="sm"/>
          </a:ln>
        </p:spPr>
      </p:pic>
      <p:sp>
        <p:nvSpPr>
          <p:cNvPr id="374" name="Google Shape;374;p19"/>
          <p:cNvSpPr/>
          <p:nvPr/>
        </p:nvSpPr>
        <p:spPr>
          <a:xfrm>
            <a:off x="861066" y="2342700"/>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B25581-0E38-ED60-CF2F-DC2BA208B6E5}"/>
              </a:ext>
            </a:extLst>
          </p:cNvPr>
          <p:cNvGraphicFramePr>
            <a:graphicFrameLocks noChangeAspect="1"/>
          </p:cNvGraphicFramePr>
          <p:nvPr>
            <p:custDataLst>
              <p:tags r:id="rId1"/>
            </p:custDataLst>
            <p:extLst>
              <p:ext uri="{D42A27DB-BD31-4B8C-83A1-F6EECF244321}">
                <p14:modId xmlns:p14="http://schemas.microsoft.com/office/powerpoint/2010/main" val="245113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68B25581-0E38-ED60-CF2F-DC2BA208B6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9" name="Google Shape;379;g2e3104f75e6_0_81"/>
          <p:cNvSpPr txBox="1">
            <a:spLocks noGrp="1"/>
          </p:cNvSpPr>
          <p:nvPr>
            <p:ph type="title"/>
          </p:nvPr>
        </p:nvSpPr>
        <p:spPr>
          <a:xfrm>
            <a:off x="357148" y="195927"/>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sp>
        <p:nvSpPr>
          <p:cNvPr id="380" name="Google Shape;380;g2e3104f75e6_0_81"/>
          <p:cNvSpPr/>
          <p:nvPr/>
        </p:nvSpPr>
        <p:spPr>
          <a:xfrm>
            <a:off x="490825" y="1774575"/>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381" name="Google Shape;381;g2e3104f75e6_0_81"/>
          <p:cNvPicPr preferRelativeResize="0"/>
          <p:nvPr/>
        </p:nvPicPr>
        <p:blipFill>
          <a:blip r:embed="rId6">
            <a:alphaModFix/>
          </a:blip>
          <a:stretch>
            <a:fillRect/>
          </a:stretch>
        </p:blipFill>
        <p:spPr>
          <a:xfrm>
            <a:off x="5061025" y="1427002"/>
            <a:ext cx="6092549" cy="3129550"/>
          </a:xfrm>
          <a:prstGeom prst="rect">
            <a:avLst/>
          </a:prstGeom>
          <a:noFill/>
          <a:ln w="19050" cap="flat" cmpd="sng">
            <a:solidFill>
              <a:schemeClr val="dk2"/>
            </a:solidFill>
            <a:prstDash val="solid"/>
            <a:round/>
            <a:headEnd type="none" w="sm" len="sm"/>
            <a:tailEnd type="none" w="sm" len="sm"/>
          </a:ln>
        </p:spPr>
      </p:pic>
      <p:pic>
        <p:nvPicPr>
          <p:cNvPr id="382" name="Google Shape;382;g2e3104f75e6_0_81"/>
          <p:cNvPicPr preferRelativeResize="0"/>
          <p:nvPr/>
        </p:nvPicPr>
        <p:blipFill>
          <a:blip r:embed="rId7">
            <a:alphaModFix/>
          </a:blip>
          <a:stretch>
            <a:fillRect/>
          </a:stretch>
        </p:blipFill>
        <p:spPr>
          <a:xfrm>
            <a:off x="288925" y="2509025"/>
            <a:ext cx="6886851" cy="354094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92312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developers</a:t>
            </a:r>
            <a:br>
              <a:rPr lang="en-US" dirty="0"/>
            </a:br>
            <a:r>
              <a:rPr lang="en-US" dirty="0"/>
              <a:t>to work in CAMARA</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t>As a </a:t>
            </a:r>
            <a:r>
              <a:rPr lang="de-DE" dirty="0" err="1"/>
              <a:t>typical</a:t>
            </a:r>
            <a:r>
              <a:rPr lang="de-DE" dirty="0"/>
              <a:t> Open Source Project </a:t>
            </a:r>
            <a:r>
              <a:rPr lang="de-DE" dirty="0">
                <a:latin typeface="Montserrat SemiBold" panose="00000700000000000000" pitchFamily="2" charset="0"/>
              </a:rPr>
              <a:t>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driven</a:t>
            </a:r>
            <a:r>
              <a:rPr lang="de-DE" dirty="0">
                <a:latin typeface="Montserrat SemiBold" panose="00000700000000000000" pitchFamily="2" charset="0"/>
              </a:rPr>
              <a:t> </a:t>
            </a:r>
            <a:r>
              <a:rPr lang="de-DE" dirty="0" err="1">
                <a:latin typeface="Montserrat SemiBold" panose="00000700000000000000" pitchFamily="2" charset="0"/>
              </a:rPr>
              <a:t>by</a:t>
            </a:r>
            <a:r>
              <a:rPr lang="de-DE" dirty="0">
                <a:latin typeface="Montserrat SemiBold" panose="00000700000000000000" pitchFamily="2" charset="0"/>
              </a:rPr>
              <a:t> </a:t>
            </a:r>
            <a:r>
              <a:rPr lang="de-DE" dirty="0" err="1">
                <a:latin typeface="Montserrat SemiBold" panose="00000700000000000000" pitchFamily="2" charset="0"/>
              </a:rPr>
              <a:t>contribution</a:t>
            </a:r>
            <a:r>
              <a:rPr lang="de-DE" dirty="0">
                <a:latin typeface="Montserrat SemiBold" panose="00000700000000000000" pitchFamily="2" charset="0"/>
              </a:rPr>
              <a:t>!</a:t>
            </a:r>
          </a:p>
          <a:p>
            <a:r>
              <a:rPr lang="de-DE" dirty="0"/>
              <a:t>People </a:t>
            </a:r>
            <a:r>
              <a:rPr lang="de-DE" dirty="0" err="1"/>
              <a:t>who</a:t>
            </a:r>
            <a:r>
              <a:rPr lang="de-DE" dirty="0"/>
              <a:t> </a:t>
            </a:r>
            <a:r>
              <a:rPr lang="de-DE" dirty="0" err="1"/>
              <a:t>contribute</a:t>
            </a:r>
            <a:r>
              <a:rPr lang="de-DE" dirty="0"/>
              <a:t> </a:t>
            </a:r>
            <a:r>
              <a:rPr lang="de-DE" dirty="0" err="1"/>
              <a:t>define</a:t>
            </a:r>
            <a:r>
              <a:rPr lang="de-DE" dirty="0"/>
              <a:t> </a:t>
            </a:r>
            <a:r>
              <a:rPr lang="de-DE" dirty="0" err="1"/>
              <a:t>priorities</a:t>
            </a:r>
            <a:r>
              <a:rPr lang="de-DE" dirty="0"/>
              <a:t> and </a:t>
            </a:r>
            <a:r>
              <a:rPr lang="de-DE" dirty="0" err="1"/>
              <a:t>drive</a:t>
            </a:r>
            <a:r>
              <a:rPr lang="de-DE" dirty="0"/>
              <a:t> </a:t>
            </a:r>
            <a:r>
              <a:rPr lang="de-DE" dirty="0" err="1"/>
              <a:t>the</a:t>
            </a:r>
            <a:r>
              <a:rPr lang="de-DE" dirty="0"/>
              <a:t> </a:t>
            </a:r>
            <a:r>
              <a:rPr lang="de-DE" dirty="0" err="1"/>
              <a:t>direction</a:t>
            </a:r>
            <a:r>
              <a:rPr lang="de-DE" dirty="0"/>
              <a:t>.</a:t>
            </a:r>
          </a:p>
          <a:p>
            <a:endParaRPr lang="de-DE" dirty="0"/>
          </a:p>
          <a:p>
            <a:r>
              <a:rPr lang="de-DE" dirty="0"/>
              <a:t>Working in CAMARA on API </a:t>
            </a:r>
            <a:r>
              <a:rPr lang="de-DE" dirty="0" err="1"/>
              <a:t>definitions</a:t>
            </a:r>
            <a:r>
              <a:rPr lang="de-DE" dirty="0"/>
              <a:t>, API </a:t>
            </a:r>
            <a:r>
              <a:rPr lang="de-DE" dirty="0" err="1"/>
              <a:t>documentations</a:t>
            </a:r>
            <a:r>
              <a:rPr lang="de-DE" dirty="0"/>
              <a:t> and API code (</a:t>
            </a:r>
            <a:r>
              <a:rPr lang="de-DE" dirty="0" err="1"/>
              <a:t>transformation</a:t>
            </a:r>
            <a:r>
              <a:rPr lang="de-DE" dirty="0"/>
              <a:t> </a:t>
            </a:r>
            <a:r>
              <a:rPr lang="de-DE" dirty="0" err="1"/>
              <a:t>functions</a:t>
            </a:r>
            <a:r>
              <a:rPr lang="de-DE" dirty="0"/>
              <a:t>) </a:t>
            </a:r>
            <a:r>
              <a:rPr lang="de-DE" dirty="0" err="1"/>
              <a:t>enables</a:t>
            </a:r>
            <a:r>
              <a:rPr lang="de-DE" dirty="0"/>
              <a:t> </a:t>
            </a:r>
            <a:r>
              <a:rPr lang="de-DE" dirty="0" err="1"/>
              <a:t>to</a:t>
            </a:r>
            <a:endParaRPr lang="de-DE" dirty="0"/>
          </a:p>
          <a:p>
            <a:pPr marL="285750" indent="-285750">
              <a:buFont typeface="Montserrat Light" panose="020B0604020202020204" pitchFamily="34" charset="0"/>
              <a:buChar char="•"/>
            </a:pPr>
            <a:r>
              <a:rPr lang="de-DE" dirty="0">
                <a:latin typeface="Montserrat SemiBold" panose="00000700000000000000" pitchFamily="2" charset="0"/>
              </a:rPr>
              <a:t>Bring in own </a:t>
            </a:r>
            <a:r>
              <a:rPr lang="de-DE" dirty="0" err="1">
                <a:latin typeface="Montserrat SemiBold" panose="00000700000000000000" pitchFamily="2" charset="0"/>
              </a:rPr>
              <a:t>demand</a:t>
            </a:r>
            <a:r>
              <a:rPr lang="de-DE" dirty="0">
                <a:latin typeface="Montserrat SemiBold" panose="00000700000000000000" pitchFamily="2" charset="0"/>
              </a:rPr>
              <a:t> </a:t>
            </a:r>
            <a:r>
              <a:rPr lang="de-DE" dirty="0"/>
              <a:t>and </a:t>
            </a:r>
            <a:r>
              <a:rPr lang="de-DE" dirty="0" err="1"/>
              <a:t>contribute</a:t>
            </a:r>
            <a:r>
              <a:rPr lang="de-DE" dirty="0"/>
              <a:t> a </a:t>
            </a:r>
            <a:r>
              <a:rPr lang="de-DE" dirty="0" err="1"/>
              <a:t>solution</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Influence</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t>
            </a:r>
            <a:r>
              <a:rPr lang="de-DE" dirty="0" err="1">
                <a:latin typeface="Montserrat SemiBold" panose="00000700000000000000" pitchFamily="2" charset="0"/>
              </a:rPr>
              <a:t>definition</a:t>
            </a:r>
            <a:r>
              <a:rPr lang="de-DE" dirty="0">
                <a:latin typeface="Montserrat SemiBold" panose="00000700000000000000" pitchFamily="2" charset="0"/>
              </a:rPr>
              <a:t> </a:t>
            </a:r>
            <a:r>
              <a:rPr lang="de-DE" dirty="0" err="1"/>
              <a:t>of</a:t>
            </a:r>
            <a:r>
              <a:rPr lang="de-DE" dirty="0"/>
              <a:t> </a:t>
            </a:r>
            <a:r>
              <a:rPr lang="de-DE" dirty="0" err="1"/>
              <a:t>new</a:t>
            </a:r>
            <a:r>
              <a:rPr lang="de-DE" dirty="0"/>
              <a:t> APIs and API </a:t>
            </a:r>
            <a:r>
              <a:rPr lang="de-DE" dirty="0" err="1"/>
              <a:t>versions</a:t>
            </a:r>
            <a:endParaRPr lang="de-DE" dirty="0"/>
          </a:p>
          <a:p>
            <a:pPr marL="285750" indent="-285750">
              <a:buFont typeface="Montserrat Light" panose="020B0604020202020204" pitchFamily="34" charset="0"/>
              <a:buChar char="•"/>
            </a:pPr>
            <a:r>
              <a:rPr lang="de-DE" dirty="0" err="1"/>
              <a:t>Ensure</a:t>
            </a:r>
            <a:r>
              <a:rPr lang="de-DE" dirty="0"/>
              <a:t> </a:t>
            </a:r>
            <a:r>
              <a:rPr lang="de-DE" dirty="0" err="1"/>
              <a:t>that</a:t>
            </a:r>
            <a:r>
              <a:rPr lang="de-DE" dirty="0"/>
              <a:t> own </a:t>
            </a:r>
            <a:r>
              <a:rPr lang="de-DE" dirty="0" err="1"/>
              <a:t>requirements</a:t>
            </a:r>
            <a:r>
              <a:rPr lang="de-DE" dirty="0"/>
              <a:t> </a:t>
            </a:r>
            <a:r>
              <a:rPr lang="de-DE" dirty="0" err="1"/>
              <a:t>are</a:t>
            </a:r>
            <a:r>
              <a:rPr lang="de-DE" dirty="0"/>
              <a:t> </a:t>
            </a:r>
            <a:r>
              <a:rPr lang="de-DE" dirty="0" err="1"/>
              <a:t>considered</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Provide</a:t>
            </a:r>
            <a:r>
              <a:rPr lang="de-DE" dirty="0">
                <a:latin typeface="Montserrat SemiBold" panose="00000700000000000000" pitchFamily="2" charset="0"/>
              </a:rPr>
              <a:t> code </a:t>
            </a:r>
            <a:r>
              <a:rPr lang="de-DE" dirty="0" err="1">
                <a:latin typeface="Montserrat SemiBold" panose="00000700000000000000" pitchFamily="2" charset="0"/>
              </a:rPr>
              <a:t>which</a:t>
            </a:r>
            <a:r>
              <a:rPr lang="de-DE" dirty="0">
                <a:latin typeface="Montserrat SemiBold" panose="00000700000000000000" pitchFamily="2" charset="0"/>
              </a:rPr>
              <a:t> </a:t>
            </a:r>
            <a:r>
              <a:rPr lang="de-DE" dirty="0" err="1">
                <a:latin typeface="Montserrat SemiBold" panose="00000700000000000000" pitchFamily="2" charset="0"/>
              </a:rPr>
              <a:t>can</a:t>
            </a:r>
            <a:r>
              <a:rPr lang="de-DE" dirty="0">
                <a:latin typeface="Montserrat SemiBold" panose="00000700000000000000" pitchFamily="2" charset="0"/>
              </a:rPr>
              <a:t> </a:t>
            </a:r>
            <a:r>
              <a:rPr lang="de-DE" dirty="0" err="1">
                <a:latin typeface="Montserrat SemiBold" panose="00000700000000000000" pitchFamily="2" charset="0"/>
              </a:rPr>
              <a:t>be</a:t>
            </a:r>
            <a:r>
              <a:rPr lang="de-DE" dirty="0">
                <a:latin typeface="Montserrat SemiBold" panose="00000700000000000000" pitchFamily="2" charset="0"/>
              </a:rPr>
              <a:t> </a:t>
            </a:r>
            <a:r>
              <a:rPr lang="de-DE" dirty="0" err="1">
                <a:latin typeface="Montserrat SemiBold" panose="00000700000000000000" pitchFamily="2" charset="0"/>
              </a:rPr>
              <a:t>used</a:t>
            </a:r>
            <a:r>
              <a:rPr lang="de-DE" dirty="0">
                <a:latin typeface="Montserrat SemiBold" panose="00000700000000000000" pitchFamily="2" charset="0"/>
              </a:rPr>
              <a:t> </a:t>
            </a:r>
            <a:r>
              <a:rPr lang="de-DE" dirty="0" err="1">
                <a:latin typeface="Montserrat SemiBold" panose="00000700000000000000" pitchFamily="2" charset="0"/>
              </a:rPr>
              <a:t>globally</a:t>
            </a:r>
            <a:endParaRPr lang="de-DE" dirty="0">
              <a:latin typeface="Montserrat SemiBold" panose="00000700000000000000" pitchFamily="2" charset="0"/>
            </a:endParaRPr>
          </a:p>
          <a:p>
            <a:pPr marL="285750" indent="-285750">
              <a:buFont typeface="Montserrat Light" panose="020B0604020202020204" pitchFamily="34" charset="0"/>
              <a:buChar char="•"/>
            </a:pPr>
            <a:r>
              <a:rPr lang="de-DE" dirty="0" err="1">
                <a:latin typeface="Montserrat SemiBold" panose="00000700000000000000" pitchFamily="2" charset="0"/>
              </a:rPr>
              <a:t>Learn</a:t>
            </a:r>
            <a:r>
              <a:rPr lang="de-DE" dirty="0"/>
              <a:t> </a:t>
            </a:r>
            <a:r>
              <a:rPr lang="de-DE" dirty="0" err="1"/>
              <a:t>about</a:t>
            </a:r>
            <a:r>
              <a:rPr lang="de-DE" dirty="0"/>
              <a:t> CAMARA, Open Gateway and </a:t>
            </a:r>
            <a:r>
              <a:rPr lang="de-DE" dirty="0" err="1"/>
              <a:t>the</a:t>
            </a:r>
            <a:r>
              <a:rPr lang="de-DE" dirty="0"/>
              <a:t> Network API </a:t>
            </a:r>
            <a:r>
              <a:rPr lang="de-DE" dirty="0" err="1"/>
              <a:t>ecosystem</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Get</a:t>
            </a:r>
            <a:r>
              <a:rPr lang="de-DE" dirty="0">
                <a:latin typeface="Montserrat SemiBold" panose="00000700000000000000" pitchFamily="2" charset="0"/>
              </a:rPr>
              <a:t> </a:t>
            </a:r>
            <a:r>
              <a:rPr lang="de-DE" dirty="0" err="1">
                <a:latin typeface="Montserrat SemiBold" panose="00000700000000000000" pitchFamily="2" charset="0"/>
              </a:rPr>
              <a:t>deep</a:t>
            </a:r>
            <a:r>
              <a:rPr lang="de-DE" dirty="0">
                <a:latin typeface="Montserrat SemiBold" panose="00000700000000000000" pitchFamily="2" charset="0"/>
              </a:rPr>
              <a:t> </a:t>
            </a:r>
            <a:r>
              <a:rPr lang="de-DE" dirty="0" err="1">
                <a:latin typeface="Montserrat SemiBold" panose="00000700000000000000" pitchFamily="2" charset="0"/>
              </a:rPr>
              <a:t>knowledge</a:t>
            </a:r>
            <a:r>
              <a:rPr lang="de-DE" dirty="0">
                <a:latin typeface="Montserrat SemiBold" panose="00000700000000000000" pitchFamily="2" charset="0"/>
              </a:rPr>
              <a:t> </a:t>
            </a:r>
            <a:r>
              <a:rPr lang="de-DE" dirty="0" err="1">
                <a:latin typeface="Montserrat SemiBold" panose="00000700000000000000" pitchFamily="2" charset="0"/>
              </a:rPr>
              <a:t>about</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APIs</a:t>
            </a:r>
          </a:p>
          <a:p>
            <a:pPr marL="285750" indent="-285750">
              <a:buFont typeface="Montserrat Light" panose="020B0604020202020204" pitchFamily="34" charset="0"/>
              <a:buChar char="•"/>
            </a:pPr>
            <a:r>
              <a:rPr lang="de-DE" dirty="0" err="1">
                <a:latin typeface="Montserrat SemiBold" panose="00000700000000000000" pitchFamily="2" charset="0"/>
              </a:rPr>
              <a:t>Become</a:t>
            </a:r>
            <a:r>
              <a:rPr lang="de-DE" dirty="0">
                <a:latin typeface="Montserrat SemiBold" panose="00000700000000000000" pitchFamily="2" charset="0"/>
              </a:rPr>
              <a:t> </a:t>
            </a:r>
            <a:r>
              <a:rPr lang="de-DE" dirty="0" err="1">
                <a:latin typeface="Montserrat SemiBold" panose="00000700000000000000" pitchFamily="2" charset="0"/>
              </a:rPr>
              <a:t>maintainer</a:t>
            </a:r>
            <a:r>
              <a:rPr lang="de-DE" dirty="0">
                <a:latin typeface="Montserrat SemiBold" panose="00000700000000000000" pitchFamily="2" charset="0"/>
              </a:rPr>
              <a:t> and TSC </a:t>
            </a:r>
            <a:r>
              <a:rPr lang="de-DE" dirty="0" err="1">
                <a:latin typeface="Montserrat SemiBold" panose="00000700000000000000" pitchFamily="2" charset="0"/>
              </a:rPr>
              <a:t>member</a:t>
            </a:r>
            <a:r>
              <a:rPr lang="de-DE" dirty="0">
                <a:latin typeface="Montserrat SemiBold" panose="00000700000000000000" pitchFamily="2" charset="0"/>
              </a:rPr>
              <a:t> </a:t>
            </a:r>
            <a:r>
              <a:rPr lang="de-DE" dirty="0" err="1"/>
              <a:t>to</a:t>
            </a:r>
            <a:r>
              <a:rPr lang="de-DE" dirty="0"/>
              <a:t> </a:t>
            </a:r>
            <a:r>
              <a:rPr lang="de-DE" dirty="0" err="1"/>
              <a:t>influence</a:t>
            </a:r>
            <a:r>
              <a:rPr lang="de-DE" dirty="0"/>
              <a:t> </a:t>
            </a:r>
            <a:r>
              <a:rPr lang="de-DE" dirty="0" err="1"/>
              <a:t>technical</a:t>
            </a:r>
            <a:r>
              <a:rPr lang="de-DE" dirty="0"/>
              <a:t> </a:t>
            </a:r>
            <a:r>
              <a:rPr lang="de-DE" dirty="0" err="1"/>
              <a:t>decisions</a:t>
            </a:r>
            <a:r>
              <a:rPr lang="de-DE" dirty="0"/>
              <a:t> in CAMARA</a:t>
            </a:r>
          </a:p>
        </p:txBody>
      </p:sp>
    </p:spTree>
    <p:extLst>
      <p:ext uri="{BB962C8B-B14F-4D97-AF65-F5344CB8AC3E}">
        <p14:creationId xmlns:p14="http://schemas.microsoft.com/office/powerpoint/2010/main" val="413617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832899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CAMARA </a:t>
            </a:r>
            <a:r>
              <a:rPr lang="de-DE" dirty="0" err="1">
                <a:latin typeface="Montserrat SemiBold" panose="00000700000000000000" pitchFamily="2" charset="0"/>
              </a:rPr>
              <a:t>mailing</a:t>
            </a:r>
            <a:r>
              <a:rPr lang="de-DE" dirty="0">
                <a:latin typeface="Montserrat SemiBold" panose="00000700000000000000" pitchFamily="2" charset="0"/>
              </a:rPr>
              <a:t> </a:t>
            </a:r>
            <a:r>
              <a:rPr lang="de-DE" dirty="0" err="1">
                <a:latin typeface="Montserrat SemiBold" panose="00000700000000000000" pitchFamily="2" charset="0"/>
              </a:rPr>
              <a:t>list</a:t>
            </a:r>
            <a:r>
              <a:rPr lang="de-DE" dirty="0">
                <a:latin typeface="Montserrat SemiBold" panose="00000700000000000000" pitchFamily="2" charset="0"/>
              </a:rPr>
              <a:t> </a:t>
            </a:r>
            <a:r>
              <a:rPr lang="de-DE" dirty="0"/>
              <a:t>send an (</a:t>
            </a:r>
            <a:r>
              <a:rPr lang="de-DE" dirty="0" err="1"/>
              <a:t>empy</a:t>
            </a:r>
            <a:r>
              <a:rPr lang="de-DE" dirty="0"/>
              <a:t>) email </a:t>
            </a:r>
            <a:r>
              <a:rPr lang="de-DE" dirty="0" err="1"/>
              <a:t>to</a:t>
            </a:r>
            <a:r>
              <a:rPr lang="de-DE" dirty="0"/>
              <a:t> </a:t>
            </a:r>
            <a:r>
              <a:rPr lang="de-DE" dirty="0">
                <a:hlinkClick r:id="rId6"/>
              </a:rPr>
              <a:t>all+subscribe@lists.camaraproject.org</a:t>
            </a:r>
            <a:r>
              <a:rPr lang="de-DE" dirty="0"/>
              <a:t>.</a:t>
            </a:r>
          </a:p>
          <a:p>
            <a:endParaRPr lang="de-DE" dirty="0"/>
          </a:p>
        </p:txBody>
      </p:sp>
      <p:pic>
        <p:nvPicPr>
          <p:cNvPr id="10" name="Grafik 9">
            <a:extLst>
              <a:ext uri="{FF2B5EF4-FFF2-40B4-BE49-F238E27FC236}">
                <a16:creationId xmlns:a16="http://schemas.microsoft.com/office/drawing/2014/main" id="{8A795BC3-630D-85FE-21A2-F727EB703259}"/>
              </a:ext>
            </a:extLst>
          </p:cNvPr>
          <p:cNvPicPr>
            <a:picLocks noChangeAspect="1"/>
          </p:cNvPicPr>
          <p:nvPr/>
        </p:nvPicPr>
        <p:blipFill>
          <a:blip r:embed="rId7"/>
          <a:stretch>
            <a:fillRect/>
          </a:stretch>
        </p:blipFill>
        <p:spPr>
          <a:xfrm>
            <a:off x="444373" y="2417468"/>
            <a:ext cx="9813630" cy="2506146"/>
          </a:xfrm>
          <a:prstGeom prst="rect">
            <a:avLst/>
          </a:prstGeom>
        </p:spPr>
      </p:pic>
      <p:sp>
        <p:nvSpPr>
          <p:cNvPr id="11" name="Inhaltsplatzhalter 6">
            <a:extLst>
              <a:ext uri="{FF2B5EF4-FFF2-40B4-BE49-F238E27FC236}">
                <a16:creationId xmlns:a16="http://schemas.microsoft.com/office/drawing/2014/main" id="{014F09FC-149B-2420-3C4A-D5B37EAA8748}"/>
              </a:ext>
            </a:extLst>
          </p:cNvPr>
          <p:cNvSpPr txBox="1">
            <a:spLocks/>
          </p:cNvSpPr>
          <p:nvPr/>
        </p:nvSpPr>
        <p:spPr>
          <a:xfrm>
            <a:off x="444373" y="5572160"/>
            <a:ext cx="10944225" cy="271740"/>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de-DE" dirty="0">
                <a:latin typeface="Montserrat SemiBold" panose="00000700000000000000" pitchFamily="2" charset="0"/>
              </a:rPr>
              <a:t>The CAMARA GitHub </a:t>
            </a:r>
            <a:r>
              <a:rPr lang="de-DE" dirty="0">
                <a:hlinkClick r:id="rId8"/>
              </a:rPr>
              <a:t>https://github.com/camaraproject</a:t>
            </a:r>
            <a:r>
              <a:rPr lang="de-DE" dirty="0"/>
              <a:t> </a:t>
            </a:r>
            <a:r>
              <a:rPr lang="de-DE" dirty="0" err="1"/>
              <a:t>can</a:t>
            </a:r>
            <a:r>
              <a:rPr lang="de-DE" dirty="0"/>
              <a:t> </a:t>
            </a:r>
            <a:r>
              <a:rPr lang="de-DE" dirty="0" err="1"/>
              <a:t>be</a:t>
            </a:r>
            <a:r>
              <a:rPr lang="de-DE" dirty="0"/>
              <a:t> </a:t>
            </a:r>
            <a:r>
              <a:rPr lang="de-DE" dirty="0" err="1"/>
              <a:t>accessed</a:t>
            </a:r>
            <a:r>
              <a:rPr lang="de-DE" dirty="0"/>
              <a:t> </a:t>
            </a:r>
            <a:r>
              <a:rPr lang="de-DE" dirty="0" err="1"/>
              <a:t>without</a:t>
            </a:r>
            <a:r>
              <a:rPr lang="de-DE" dirty="0"/>
              <a:t> </a:t>
            </a:r>
            <a:r>
              <a:rPr lang="de-DE" dirty="0" err="1"/>
              <a:t>any</a:t>
            </a:r>
            <a:r>
              <a:rPr lang="de-DE" dirty="0"/>
              <a:t> </a:t>
            </a:r>
            <a:r>
              <a:rPr lang="de-DE" dirty="0" err="1"/>
              <a:t>prerequisite</a:t>
            </a:r>
            <a:r>
              <a:rPr lang="de-DE" dirty="0"/>
              <a:t>.</a:t>
            </a:r>
            <a:br>
              <a:rPr lang="de-DE" dirty="0"/>
            </a:br>
            <a:r>
              <a:rPr lang="en-US" dirty="0"/>
              <a:t>To create issues and start contributing to CAMARA you need a free GitHub account. </a:t>
            </a:r>
            <a:endParaRPr lang="de-DE" dirty="0"/>
          </a:p>
        </p:txBody>
      </p:sp>
    </p:spTree>
    <p:extLst>
      <p:ext uri="{BB962C8B-B14F-4D97-AF65-F5344CB8AC3E}">
        <p14:creationId xmlns:p14="http://schemas.microsoft.com/office/powerpoint/2010/main" val="570113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145471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Each</a:t>
            </a:r>
            <a:r>
              <a:rPr lang="de-DE" dirty="0">
                <a:latin typeface="Montserrat SemiBold" panose="00000700000000000000" pitchFamily="2" charset="0"/>
              </a:rPr>
              <a:t> API </a:t>
            </a:r>
            <a:r>
              <a:rPr lang="de-DE" dirty="0" err="1">
                <a:latin typeface="Montserrat SemiBold" panose="00000700000000000000" pitchFamily="2" charset="0"/>
              </a:rPr>
              <a:t>family</a:t>
            </a:r>
            <a:r>
              <a:rPr lang="de-DE" dirty="0">
                <a:latin typeface="Montserrat SemiBold" panose="00000700000000000000" pitchFamily="2" charset="0"/>
              </a:rPr>
              <a:t> / </a:t>
            </a:r>
            <a:r>
              <a:rPr lang="de-DE" dirty="0" err="1">
                <a:latin typeface="Montserrat SemiBold" panose="00000700000000000000" pitchFamily="2" charset="0"/>
              </a:rPr>
              <a:t>working</a:t>
            </a:r>
            <a:r>
              <a:rPr lang="de-DE" dirty="0">
                <a:latin typeface="Montserrat SemiBold" panose="00000700000000000000" pitchFamily="2" charset="0"/>
              </a:rPr>
              <a:t> </a:t>
            </a:r>
            <a:r>
              <a:rPr lang="de-DE" dirty="0" err="1">
                <a:latin typeface="Montserrat SemiBold" panose="00000700000000000000" pitchFamily="2" charset="0"/>
              </a:rPr>
              <a:t>group</a:t>
            </a:r>
            <a:r>
              <a:rPr lang="de-DE" dirty="0">
                <a:latin typeface="Montserrat SemiBold" panose="00000700000000000000" pitchFamily="2" charset="0"/>
              </a:rPr>
              <a:t> in 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organized</a:t>
            </a:r>
            <a:r>
              <a:rPr lang="de-DE" dirty="0">
                <a:latin typeface="Montserrat SemiBold" panose="00000700000000000000" pitchFamily="2" charset="0"/>
              </a:rPr>
              <a:t> </a:t>
            </a:r>
            <a:r>
              <a:rPr lang="de-DE" dirty="0" err="1">
                <a:latin typeface="Montserrat SemiBold" panose="00000700000000000000" pitchFamily="2" charset="0"/>
              </a:rPr>
              <a:t>as</a:t>
            </a:r>
            <a:r>
              <a:rPr lang="de-DE" dirty="0">
                <a:latin typeface="Montserrat SemiBold" panose="00000700000000000000" pitchFamily="2" charset="0"/>
              </a:rPr>
              <a:t> a separate Sub Project </a:t>
            </a:r>
            <a:r>
              <a:rPr lang="de-DE" dirty="0" err="1">
                <a:latin typeface="Montserrat SemiBold" panose="00000700000000000000" pitchFamily="2" charset="0"/>
              </a:rPr>
              <a:t>with</a:t>
            </a:r>
            <a:r>
              <a:rPr lang="de-DE" dirty="0">
                <a:latin typeface="Montserrat SemiBold" panose="00000700000000000000" pitchFamily="2" charset="0"/>
              </a:rPr>
              <a:t> (</a:t>
            </a:r>
            <a:r>
              <a:rPr lang="de-DE" dirty="0" err="1">
                <a:latin typeface="Montserrat SemiBold" panose="00000700000000000000" pitchFamily="2" charset="0"/>
              </a:rPr>
              <a:t>example</a:t>
            </a:r>
            <a:r>
              <a:rPr lang="de-DE" dirty="0">
                <a:latin typeface="Montserrat SemiBold" panose="00000700000000000000" pitchFamily="2" charset="0"/>
              </a:rPr>
              <a:t> </a:t>
            </a:r>
            <a:r>
              <a:rPr lang="de-DE" dirty="0" err="1">
                <a:latin typeface="Montserrat SemiBold" panose="00000700000000000000" pitchFamily="2" charset="0"/>
              </a:rPr>
              <a:t>QoD</a:t>
            </a:r>
            <a:r>
              <a:rPr lang="de-DE" dirty="0">
                <a:latin typeface="Montserrat SemiBold" panose="000007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lead</a:t>
            </a:r>
            <a:r>
              <a:rPr lang="de-DE" dirty="0">
                <a:latin typeface="Montserrat Light" panose="00000400000000000000" pitchFamily="2" charset="0"/>
              </a:rPr>
              <a:t> </a:t>
            </a:r>
            <a:r>
              <a:rPr lang="de-DE" dirty="0" err="1">
                <a:latin typeface="Montserrat Light" panose="00000400000000000000" pitchFamily="2" charset="0"/>
              </a:rPr>
              <a:t>repository</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a:t>
            </a:r>
            <a:r>
              <a:rPr lang="de-DE" dirty="0" err="1">
                <a:latin typeface="Montserrat Light" panose="00000400000000000000" pitchFamily="2" charset="0"/>
              </a:rPr>
              <a:t>definition</a:t>
            </a:r>
            <a:r>
              <a:rPr lang="de-DE" dirty="0">
                <a:latin typeface="Montserrat Light" panose="00000400000000000000" pitchFamily="2" charset="0"/>
              </a:rPr>
              <a:t> and API </a:t>
            </a:r>
            <a:r>
              <a:rPr lang="de-DE" dirty="0" err="1">
                <a:latin typeface="Montserrat Light" panose="00000400000000000000" pitchFamily="2" charset="0"/>
              </a:rPr>
              <a:t>documentation</a:t>
            </a:r>
            <a:r>
              <a:rPr lang="de-DE" dirty="0">
                <a:latin typeface="Montserrat Light" panose="000004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0…n </a:t>
            </a:r>
            <a:r>
              <a:rPr lang="de-DE" dirty="0" err="1">
                <a:latin typeface="Montserrat Light" panose="00000400000000000000" pitchFamily="2" charset="0"/>
              </a:rPr>
              <a:t>provider</a:t>
            </a:r>
            <a:r>
              <a:rPr lang="de-DE" dirty="0">
                <a:latin typeface="Montserrat Light" panose="00000400000000000000" pitchFamily="2" charset="0"/>
              </a:rPr>
              <a:t> </a:t>
            </a:r>
            <a:r>
              <a:rPr lang="de-DE" dirty="0" err="1">
                <a:latin typeface="Montserrat Light" panose="00000400000000000000" pitchFamily="2" charset="0"/>
              </a:rPr>
              <a:t>implementation</a:t>
            </a:r>
            <a:r>
              <a:rPr lang="de-DE" dirty="0">
                <a:latin typeface="Montserrat Light" panose="00000400000000000000" pitchFamily="2" charset="0"/>
              </a:rPr>
              <a:t> </a:t>
            </a:r>
            <a:r>
              <a:rPr lang="de-DE" dirty="0" err="1">
                <a:latin typeface="Montserrat Light" panose="00000400000000000000" pitchFamily="2" charset="0"/>
              </a:rPr>
              <a:t>repositories</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code)</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mailing</a:t>
            </a:r>
            <a:r>
              <a:rPr lang="de-DE" dirty="0">
                <a:latin typeface="Montserrat Light" panose="00000400000000000000" pitchFamily="2" charset="0"/>
              </a:rPr>
              <a:t> </a:t>
            </a:r>
            <a:r>
              <a:rPr lang="de-DE" dirty="0" err="1">
                <a:latin typeface="Montserrat Light" panose="00000400000000000000" pitchFamily="2" charset="0"/>
              </a:rPr>
              <a:t>list</a:t>
            </a:r>
            <a:endParaRPr lang="de-DE" dirty="0">
              <a:latin typeface="Montserrat Light" panose="00000400000000000000" pitchFamily="2" charset="0"/>
            </a:endParaRPr>
          </a:p>
        </p:txBody>
      </p:sp>
      <p:pic>
        <p:nvPicPr>
          <p:cNvPr id="5" name="Grafik 4">
            <a:extLst>
              <a:ext uri="{FF2B5EF4-FFF2-40B4-BE49-F238E27FC236}">
                <a16:creationId xmlns:a16="http://schemas.microsoft.com/office/drawing/2014/main" id="{BA4CEC9A-EE88-767A-C9F5-4E20FC35F6D0}"/>
              </a:ext>
            </a:extLst>
          </p:cNvPr>
          <p:cNvPicPr>
            <a:picLocks noChangeAspect="1"/>
          </p:cNvPicPr>
          <p:nvPr/>
        </p:nvPicPr>
        <p:blipFill>
          <a:blip r:embed="rId6"/>
          <a:stretch>
            <a:fillRect/>
          </a:stretch>
        </p:blipFill>
        <p:spPr>
          <a:xfrm>
            <a:off x="444373" y="3422103"/>
            <a:ext cx="5409938" cy="2876094"/>
          </a:xfrm>
          <a:prstGeom prst="rect">
            <a:avLst/>
          </a:prstGeom>
        </p:spPr>
      </p:pic>
      <p:pic>
        <p:nvPicPr>
          <p:cNvPr id="11" name="Grafik 10">
            <a:extLst>
              <a:ext uri="{FF2B5EF4-FFF2-40B4-BE49-F238E27FC236}">
                <a16:creationId xmlns:a16="http://schemas.microsoft.com/office/drawing/2014/main" id="{F20512A7-105E-2E74-26D8-C663E2AF656A}"/>
              </a:ext>
            </a:extLst>
          </p:cNvPr>
          <p:cNvPicPr>
            <a:picLocks noChangeAspect="1"/>
          </p:cNvPicPr>
          <p:nvPr/>
        </p:nvPicPr>
        <p:blipFill>
          <a:blip r:embed="rId7"/>
          <a:stretch>
            <a:fillRect/>
          </a:stretch>
        </p:blipFill>
        <p:spPr>
          <a:xfrm>
            <a:off x="6939629" y="3422103"/>
            <a:ext cx="3643592" cy="2876094"/>
          </a:xfrm>
          <a:prstGeom prst="rect">
            <a:avLst/>
          </a:prstGeom>
          <a:ln w="12700">
            <a:solidFill>
              <a:schemeClr val="bg1">
                <a:lumMod val="85000"/>
              </a:schemeClr>
            </a:solidFill>
          </a:ln>
        </p:spPr>
      </p:pic>
    </p:spTree>
    <p:extLst>
      <p:ext uri="{BB962C8B-B14F-4D97-AF65-F5344CB8AC3E}">
        <p14:creationId xmlns:p14="http://schemas.microsoft.com/office/powerpoint/2010/main" val="3826452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581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a Sub Project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 Sub Project </a:t>
            </a:r>
            <a:r>
              <a:rPr lang="de-DE" dirty="0" err="1"/>
              <a:t>please</a:t>
            </a:r>
            <a:r>
              <a:rPr lang="de-DE" dirty="0"/>
              <a:t> </a:t>
            </a:r>
            <a:r>
              <a:rPr lang="de-DE" dirty="0" err="1"/>
              <a:t>have</a:t>
            </a:r>
            <a:r>
              <a:rPr lang="de-DE" dirty="0"/>
              <a:t> a </a:t>
            </a:r>
            <a:r>
              <a:rPr lang="de-DE" dirty="0" err="1"/>
              <a:t>look</a:t>
            </a:r>
            <a:r>
              <a:rPr lang="de-DE" dirty="0"/>
              <a:t> </a:t>
            </a:r>
            <a:r>
              <a:rPr lang="de-DE" dirty="0" err="1"/>
              <a:t>into</a:t>
            </a:r>
            <a:r>
              <a:rPr lang="de-DE" dirty="0"/>
              <a:t> </a:t>
            </a:r>
            <a:r>
              <a:rPr lang="de-DE" dirty="0" err="1"/>
              <a:t>its</a:t>
            </a:r>
            <a:r>
              <a:rPr lang="de-DE" dirty="0"/>
              <a:t> Readme.md (</a:t>
            </a:r>
            <a:r>
              <a:rPr lang="de-DE" dirty="0" err="1"/>
              <a:t>example</a:t>
            </a:r>
            <a:r>
              <a:rPr lang="de-DE" dirty="0"/>
              <a:t> Quality on Demand):</a:t>
            </a:r>
          </a:p>
          <a:p>
            <a:endParaRPr lang="de-DE" dirty="0"/>
          </a:p>
        </p:txBody>
      </p:sp>
      <p:pic>
        <p:nvPicPr>
          <p:cNvPr id="4" name="Grafik 3">
            <a:extLst>
              <a:ext uri="{FF2B5EF4-FFF2-40B4-BE49-F238E27FC236}">
                <a16:creationId xmlns:a16="http://schemas.microsoft.com/office/drawing/2014/main" id="{24A05542-9FE4-ACF8-F745-27B4420DCE9C}"/>
              </a:ext>
            </a:extLst>
          </p:cNvPr>
          <p:cNvPicPr>
            <a:picLocks noChangeAspect="1"/>
          </p:cNvPicPr>
          <p:nvPr/>
        </p:nvPicPr>
        <p:blipFill>
          <a:blip r:embed="rId6"/>
          <a:stretch>
            <a:fillRect/>
          </a:stretch>
        </p:blipFill>
        <p:spPr>
          <a:xfrm>
            <a:off x="444373" y="2387230"/>
            <a:ext cx="4854611" cy="3684555"/>
          </a:xfrm>
          <a:prstGeom prst="rect">
            <a:avLst/>
          </a:prstGeom>
        </p:spPr>
      </p:pic>
      <p:pic>
        <p:nvPicPr>
          <p:cNvPr id="8" name="Grafik 7">
            <a:extLst>
              <a:ext uri="{FF2B5EF4-FFF2-40B4-BE49-F238E27FC236}">
                <a16:creationId xmlns:a16="http://schemas.microsoft.com/office/drawing/2014/main" id="{C3E52070-0B59-F99D-3217-22B957CEA435}"/>
              </a:ext>
            </a:extLst>
          </p:cNvPr>
          <p:cNvPicPr>
            <a:picLocks noChangeAspect="1"/>
          </p:cNvPicPr>
          <p:nvPr/>
        </p:nvPicPr>
        <p:blipFill>
          <a:blip r:embed="rId7"/>
          <a:stretch>
            <a:fillRect/>
          </a:stretch>
        </p:blipFill>
        <p:spPr>
          <a:xfrm>
            <a:off x="5923173" y="2387229"/>
            <a:ext cx="4737286" cy="3684555"/>
          </a:xfrm>
          <a:prstGeom prst="rect">
            <a:avLst/>
          </a:prstGeom>
        </p:spPr>
      </p:pic>
      <p:sp>
        <p:nvSpPr>
          <p:cNvPr id="9" name="Ellipse 8">
            <a:extLst>
              <a:ext uri="{FF2B5EF4-FFF2-40B4-BE49-F238E27FC236}">
                <a16:creationId xmlns:a16="http://schemas.microsoft.com/office/drawing/2014/main" id="{265C14D4-20F2-A74D-9FEF-3641FF7C30BA}"/>
              </a:ext>
            </a:extLst>
          </p:cNvPr>
          <p:cNvSpPr/>
          <p:nvPr/>
        </p:nvSpPr>
        <p:spPr>
          <a:xfrm>
            <a:off x="303958" y="5529129"/>
            <a:ext cx="5135440" cy="5426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
        <p:nvSpPr>
          <p:cNvPr id="13" name="Ellipse 12">
            <a:extLst>
              <a:ext uri="{FF2B5EF4-FFF2-40B4-BE49-F238E27FC236}">
                <a16:creationId xmlns:a16="http://schemas.microsoft.com/office/drawing/2014/main" id="{AE3E26CE-4302-B28A-3ED7-B364DBAEB80D}"/>
              </a:ext>
            </a:extLst>
          </p:cNvPr>
          <p:cNvSpPr/>
          <p:nvPr/>
        </p:nvSpPr>
        <p:spPr>
          <a:xfrm>
            <a:off x="5761037" y="5604618"/>
            <a:ext cx="2466304" cy="266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2174104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4249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Contributing to CAMARA</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en-US" dirty="0">
                <a:latin typeface="Montserrat Light" panose="00000400000000000000" pitchFamily="2" charset="0"/>
              </a:rPr>
              <a:t>In the Project the “Fork and pull model” is used. Changes and contributions to CAMARA shall follow this process:</a:t>
            </a:r>
            <a:endParaRPr lang="de-DE" dirty="0">
              <a:latin typeface="Montserrat Light" panose="00000400000000000000" pitchFamily="2" charset="0"/>
            </a:endParaRPr>
          </a:p>
        </p:txBody>
      </p:sp>
      <p:pic>
        <p:nvPicPr>
          <p:cNvPr id="3" name="Grafik 2">
            <a:extLst>
              <a:ext uri="{FF2B5EF4-FFF2-40B4-BE49-F238E27FC236}">
                <a16:creationId xmlns:a16="http://schemas.microsoft.com/office/drawing/2014/main" id="{DC7278C4-0660-9A8B-EF20-10258B9D0361}"/>
              </a:ext>
            </a:extLst>
          </p:cNvPr>
          <p:cNvPicPr>
            <a:picLocks noChangeAspect="1"/>
          </p:cNvPicPr>
          <p:nvPr/>
        </p:nvPicPr>
        <p:blipFill>
          <a:blip r:embed="rId6"/>
          <a:stretch>
            <a:fillRect/>
          </a:stretch>
        </p:blipFill>
        <p:spPr>
          <a:xfrm>
            <a:off x="1582143" y="2162087"/>
            <a:ext cx="8357787" cy="4107539"/>
          </a:xfrm>
          <a:prstGeom prst="rect">
            <a:avLst/>
          </a:prstGeom>
        </p:spPr>
      </p:pic>
      <p:sp>
        <p:nvSpPr>
          <p:cNvPr id="5" name="Textfeld 4">
            <a:extLst>
              <a:ext uri="{FF2B5EF4-FFF2-40B4-BE49-F238E27FC236}">
                <a16:creationId xmlns:a16="http://schemas.microsoft.com/office/drawing/2014/main" id="{85704157-6C27-902B-6AE5-35FF289CB323}"/>
              </a:ext>
            </a:extLst>
          </p:cNvPr>
          <p:cNvSpPr txBox="1"/>
          <p:nvPr/>
        </p:nvSpPr>
        <p:spPr>
          <a:xfrm>
            <a:off x="5120153" y="5715628"/>
            <a:ext cx="5707370" cy="553998"/>
          </a:xfrm>
          <a:prstGeom prst="rect">
            <a:avLst/>
          </a:prstGeom>
          <a:noFill/>
        </p:spPr>
        <p:txBody>
          <a:bodyPr wrap="square" rtlCol="0">
            <a:spAutoFit/>
          </a:bodyPr>
          <a:lstStyle/>
          <a:p>
            <a:r>
              <a:rPr lang="de-DE" sz="1500" dirty="0">
                <a:latin typeface="Montserrat Light" panose="00000400000000000000" pitchFamily="2" charset="0"/>
              </a:rPr>
              <a:t>https://github.com/camaraproject/Governance/blob/main/ProjectStructureAndRoles.md</a:t>
            </a:r>
          </a:p>
        </p:txBody>
      </p:sp>
    </p:spTree>
    <p:extLst>
      <p:ext uri="{BB962C8B-B14F-4D97-AF65-F5344CB8AC3E}">
        <p14:creationId xmlns:p14="http://schemas.microsoft.com/office/powerpoint/2010/main" val="57202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41480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3463963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operators to implement</a:t>
            </a:r>
            <a:br>
              <a:rPr lang="en-US" dirty="0"/>
            </a:br>
            <a:r>
              <a:rPr lang="en-US" dirty="0"/>
              <a:t>CAMARA APIs in their networks</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latin typeface="Montserrat Medium" panose="00000600000000000000" pitchFamily="2" charset="0"/>
              </a:rPr>
              <a:t>Operators </a:t>
            </a:r>
            <a:r>
              <a:rPr lang="de-DE" dirty="0" err="1">
                <a:latin typeface="Montserrat Medium" panose="00000600000000000000" pitchFamily="2" charset="0"/>
              </a:rPr>
              <a:t>have</a:t>
            </a:r>
            <a:r>
              <a:rPr lang="de-DE" dirty="0">
                <a:latin typeface="Montserrat Medium" panose="00000600000000000000" pitchFamily="2" charset="0"/>
              </a:rPr>
              <a:t> </a:t>
            </a:r>
            <a:r>
              <a:rPr lang="de-DE" dirty="0" err="1">
                <a:latin typeface="Montserrat Medium" panose="00000600000000000000" pitchFamily="2" charset="0"/>
              </a:rPr>
              <a:t>made</a:t>
            </a:r>
            <a:r>
              <a:rPr lang="de-DE" dirty="0">
                <a:latin typeface="Montserrat Medium" panose="00000600000000000000" pitchFamily="2" charset="0"/>
              </a:rPr>
              <a:t> high </a:t>
            </a:r>
            <a:r>
              <a:rPr lang="de-DE" dirty="0" err="1">
                <a:latin typeface="Montserrat Medium" panose="00000600000000000000" pitchFamily="2" charset="0"/>
              </a:rPr>
              <a:t>investments</a:t>
            </a:r>
            <a:r>
              <a:rPr lang="de-DE" dirty="0">
                <a:latin typeface="Montserrat Medium" panose="00000600000000000000" pitchFamily="2" charset="0"/>
              </a:rPr>
              <a:t> </a:t>
            </a:r>
            <a:r>
              <a:rPr lang="de-DE" dirty="0"/>
              <a:t>in</a:t>
            </a:r>
          </a:p>
          <a:p>
            <a:pPr marL="285750" indent="-285750">
              <a:buFont typeface="Montserrat Light" panose="020B0604020202020204" pitchFamily="34" charset="0"/>
              <a:buChar char="•"/>
            </a:pPr>
            <a:r>
              <a:rPr lang="de-DE" dirty="0" err="1"/>
              <a:t>Spectrum</a:t>
            </a:r>
            <a:r>
              <a:rPr lang="de-DE" dirty="0"/>
              <a:t> </a:t>
            </a:r>
            <a:r>
              <a:rPr lang="de-DE" dirty="0" err="1"/>
              <a:t>licences</a:t>
            </a:r>
            <a:endParaRPr lang="de-DE" dirty="0"/>
          </a:p>
          <a:p>
            <a:pPr marL="285750" indent="-285750">
              <a:buFont typeface="Montserrat Light" panose="020B0604020202020204" pitchFamily="34" charset="0"/>
              <a:buChar char="•"/>
            </a:pPr>
            <a:r>
              <a:rPr lang="de-DE" dirty="0"/>
              <a:t>Infrastructure (</a:t>
            </a:r>
            <a:r>
              <a:rPr lang="de-DE" dirty="0" err="1"/>
              <a:t>cell</a:t>
            </a:r>
            <a:r>
              <a:rPr lang="de-DE" dirty="0"/>
              <a:t> </a:t>
            </a:r>
            <a:r>
              <a:rPr lang="de-DE" dirty="0" err="1"/>
              <a:t>towers</a:t>
            </a:r>
            <a:r>
              <a:rPr lang="de-DE" dirty="0"/>
              <a:t>, </a:t>
            </a:r>
            <a:r>
              <a:rPr lang="de-DE" dirty="0" err="1"/>
              <a:t>fibre</a:t>
            </a:r>
            <a:r>
              <a:rPr lang="de-DE" dirty="0"/>
              <a:t>)</a:t>
            </a:r>
          </a:p>
          <a:p>
            <a:pPr marL="285750" indent="-285750">
              <a:buFont typeface="Montserrat Light" panose="020B0604020202020204" pitchFamily="34" charset="0"/>
              <a:buChar char="•"/>
            </a:pPr>
            <a:endParaRPr lang="de-DE" dirty="0"/>
          </a:p>
          <a:p>
            <a:r>
              <a:rPr lang="de-DE" dirty="0">
                <a:latin typeface="Montserrat Medium" panose="00000600000000000000" pitchFamily="2" charset="0"/>
              </a:rPr>
              <a:t>Operators </a:t>
            </a:r>
            <a:r>
              <a:rPr lang="de-DE" dirty="0" err="1">
                <a:latin typeface="Montserrat Medium" panose="00000600000000000000" pitchFamily="2" charset="0"/>
              </a:rPr>
              <a:t>haven‘t</a:t>
            </a:r>
            <a:r>
              <a:rPr lang="de-DE" dirty="0">
                <a:latin typeface="Montserrat Medium" panose="00000600000000000000" pitchFamily="2" charset="0"/>
              </a:rPr>
              <a:t> </a:t>
            </a:r>
            <a:r>
              <a:rPr lang="de-DE" dirty="0" err="1">
                <a:latin typeface="Montserrat Medium" panose="00000600000000000000" pitchFamily="2" charset="0"/>
              </a:rPr>
              <a:t>been</a:t>
            </a:r>
            <a:r>
              <a:rPr lang="de-DE" dirty="0">
                <a:latin typeface="Montserrat Medium" panose="00000600000000000000" pitchFamily="2" charset="0"/>
              </a:rPr>
              <a:t> </a:t>
            </a:r>
            <a:r>
              <a:rPr lang="de-DE" dirty="0" err="1">
                <a:latin typeface="Montserrat Medium" panose="00000600000000000000" pitchFamily="2" charset="0"/>
              </a:rPr>
              <a:t>successful</a:t>
            </a:r>
            <a:r>
              <a:rPr lang="de-DE" dirty="0">
                <a:latin typeface="Montserrat Medium" panose="00000600000000000000" pitchFamily="2" charset="0"/>
              </a:rPr>
              <a:t> </a:t>
            </a:r>
            <a:r>
              <a:rPr lang="de-DE" dirty="0"/>
              <a:t>in </a:t>
            </a:r>
          </a:p>
          <a:p>
            <a:pPr marL="285750" indent="-285750">
              <a:buFont typeface="Montserrat Light" panose="020B0604020202020204" pitchFamily="34" charset="0"/>
              <a:buChar char="•"/>
            </a:pPr>
            <a:r>
              <a:rPr lang="de-DE" dirty="0" err="1"/>
              <a:t>Increasing</a:t>
            </a:r>
            <a:r>
              <a:rPr lang="de-DE" dirty="0"/>
              <a:t> </a:t>
            </a:r>
            <a:r>
              <a:rPr lang="de-DE" dirty="0" err="1"/>
              <a:t>customer</a:t>
            </a:r>
            <a:r>
              <a:rPr lang="de-DE" dirty="0"/>
              <a:t> </a:t>
            </a:r>
            <a:r>
              <a:rPr lang="de-DE" dirty="0" err="1"/>
              <a:t>prices</a:t>
            </a:r>
            <a:r>
              <a:rPr lang="de-DE" dirty="0"/>
              <a:t> </a:t>
            </a:r>
            <a:r>
              <a:rPr lang="de-DE" dirty="0" err="1"/>
              <a:t>for</a:t>
            </a:r>
            <a:r>
              <a:rPr lang="de-DE" dirty="0"/>
              <a:t> </a:t>
            </a:r>
            <a:r>
              <a:rPr lang="de-DE" dirty="0" err="1"/>
              <a:t>connectivity</a:t>
            </a:r>
            <a:r>
              <a:rPr lang="de-DE" dirty="0"/>
              <a:t> </a:t>
            </a:r>
            <a:r>
              <a:rPr lang="de-DE" dirty="0" err="1"/>
              <a:t>contracts</a:t>
            </a:r>
            <a:endParaRPr lang="de-DE" dirty="0"/>
          </a:p>
          <a:p>
            <a:pPr marL="285750" indent="-285750">
              <a:buFont typeface="Montserrat Light" panose="020B0604020202020204" pitchFamily="34" charset="0"/>
              <a:buChar char="•"/>
            </a:pPr>
            <a:endParaRPr lang="de-DE" dirty="0"/>
          </a:p>
          <a:p>
            <a:r>
              <a:rPr lang="de-DE" b="1" dirty="0">
                <a:solidFill>
                  <a:schemeClr val="accent2"/>
                </a:solidFill>
              </a:rPr>
              <a:t>CAMARA APIs open a </a:t>
            </a:r>
            <a:r>
              <a:rPr lang="de-DE" b="1" dirty="0" err="1">
                <a:solidFill>
                  <a:schemeClr val="accent2"/>
                </a:solidFill>
              </a:rPr>
              <a:t>possibility</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monetize</a:t>
            </a:r>
            <a:r>
              <a:rPr lang="de-DE" b="1" dirty="0">
                <a:solidFill>
                  <a:schemeClr val="accent2"/>
                </a:solidFill>
              </a:rPr>
              <a:t> </a:t>
            </a:r>
            <a:r>
              <a:rPr lang="de-DE" b="1" dirty="0" err="1">
                <a:solidFill>
                  <a:schemeClr val="accent2"/>
                </a:solidFill>
              </a:rPr>
              <a:t>the</a:t>
            </a:r>
            <a:r>
              <a:rPr lang="de-DE" b="1" dirty="0">
                <a:solidFill>
                  <a:schemeClr val="accent2"/>
                </a:solidFill>
              </a:rPr>
              <a:t> high </a:t>
            </a:r>
            <a:r>
              <a:rPr lang="de-DE" b="1" dirty="0" err="1">
                <a:solidFill>
                  <a:schemeClr val="accent2"/>
                </a:solidFill>
              </a:rPr>
              <a:t>investments</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improve</a:t>
            </a:r>
            <a:r>
              <a:rPr lang="de-DE" b="1" dirty="0">
                <a:solidFill>
                  <a:schemeClr val="accent2"/>
                </a:solidFill>
              </a:rPr>
              <a:t> </a:t>
            </a:r>
            <a:r>
              <a:rPr lang="de-DE" b="1" dirty="0" err="1">
                <a:solidFill>
                  <a:schemeClr val="accent2"/>
                </a:solidFill>
              </a:rPr>
              <a:t>customer</a:t>
            </a:r>
            <a:r>
              <a:rPr lang="de-DE" b="1" dirty="0">
                <a:solidFill>
                  <a:schemeClr val="accent2"/>
                </a:solidFill>
              </a:rPr>
              <a:t> </a:t>
            </a:r>
            <a:r>
              <a:rPr lang="de-DE" b="1" dirty="0" err="1">
                <a:solidFill>
                  <a:schemeClr val="accent2"/>
                </a:solidFill>
              </a:rPr>
              <a:t>experience</a:t>
            </a:r>
            <a:endParaRPr lang="de-DE" b="1" dirty="0">
              <a:solidFill>
                <a:schemeClr val="accent2"/>
              </a:solidFill>
            </a:endParaRPr>
          </a:p>
          <a:p>
            <a:pPr marL="285750" indent="-285750">
              <a:buFont typeface="Montserrat Light" panose="020B0604020202020204" pitchFamily="34" charset="0"/>
              <a:buChar char="•"/>
            </a:pPr>
            <a:r>
              <a:rPr lang="de-DE" b="1" dirty="0">
                <a:solidFill>
                  <a:schemeClr val="accent2"/>
                </a:solidFill>
              </a:rPr>
              <a:t>For market </a:t>
            </a:r>
            <a:r>
              <a:rPr lang="de-DE" b="1" dirty="0" err="1">
                <a:solidFill>
                  <a:schemeClr val="accent2"/>
                </a:solidFill>
              </a:rPr>
              <a:t>positioning</a:t>
            </a:r>
            <a:endParaRPr lang="de-DE" b="1" dirty="0">
              <a:solidFill>
                <a:schemeClr val="accent2"/>
              </a:solidFill>
            </a:endParaRPr>
          </a:p>
        </p:txBody>
      </p:sp>
      <p:pic>
        <p:nvPicPr>
          <p:cNvPr id="16" name="Grafik 15" descr="Ein Bild, das Grafiken, Clipart, Symbol, Grafikdesign enthält.&#10;&#10;Automatisch generierte Beschreibung">
            <a:extLst>
              <a:ext uri="{FF2B5EF4-FFF2-40B4-BE49-F238E27FC236}">
                <a16:creationId xmlns:a16="http://schemas.microsoft.com/office/drawing/2014/main" id="{AE38993F-1D84-78A7-0229-92B82E667B85}"/>
              </a:ext>
            </a:extLst>
          </p:cNvPr>
          <p:cNvPicPr>
            <a:picLocks noChangeAspect="1"/>
          </p:cNvPicPr>
          <p:nvPr/>
        </p:nvPicPr>
        <p:blipFill>
          <a:blip r:embed="rId6"/>
          <a:stretch>
            <a:fillRect/>
          </a:stretch>
        </p:blipFill>
        <p:spPr>
          <a:xfrm>
            <a:off x="6752537" y="2022369"/>
            <a:ext cx="3545436" cy="3545436"/>
          </a:xfrm>
          <a:prstGeom prst="rect">
            <a:avLst/>
          </a:prstGeom>
        </p:spPr>
      </p:pic>
    </p:spTree>
    <p:extLst>
      <p:ext uri="{BB962C8B-B14F-4D97-AF65-F5344CB8AC3E}">
        <p14:creationId xmlns:p14="http://schemas.microsoft.com/office/powerpoint/2010/main" val="3484354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121586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sp>
        <p:nvSpPr>
          <p:cNvPr id="3" name="Inhaltsplatzhalter 2">
            <a:extLst>
              <a:ext uri="{FF2B5EF4-FFF2-40B4-BE49-F238E27FC236}">
                <a16:creationId xmlns:a16="http://schemas.microsoft.com/office/drawing/2014/main" id="{85E7E212-8D0D-F682-598D-E3CD50D7C2CE}"/>
              </a:ext>
            </a:extLst>
          </p:cNvPr>
          <p:cNvSpPr>
            <a:spLocks noGrp="1"/>
          </p:cNvSpPr>
          <p:nvPr>
            <p:ph sz="quarter" idx="10"/>
          </p:nvPr>
        </p:nvSpPr>
        <p:spPr>
          <a:xfrm>
            <a:off x="444373" y="3069666"/>
            <a:ext cx="10944225" cy="1630521"/>
          </a:xfrm>
        </p:spPr>
        <p:txBody>
          <a:bodyPr/>
          <a:lstStyle/>
          <a:p>
            <a:pPr marL="285750" indent="-285750">
              <a:buFont typeface="Montserrat Light" panose="020B0604020202020204" pitchFamily="34" charset="0"/>
              <a:buChar char="•"/>
            </a:pPr>
            <a:r>
              <a:rPr lang="de-DE" sz="1600" dirty="0" err="1">
                <a:latin typeface="Montserrat Medium" panose="00000600000000000000" pitchFamily="2" charset="0"/>
              </a:rPr>
              <a:t>Develop</a:t>
            </a:r>
            <a:r>
              <a:rPr lang="de-DE" sz="1600" dirty="0">
                <a:latin typeface="Montserrat Medium" panose="00000600000000000000" pitchFamily="2" charset="0"/>
              </a:rPr>
              <a:t> APIs and </a:t>
            </a:r>
            <a:r>
              <a:rPr lang="de-DE" sz="1600" dirty="0" err="1">
                <a:latin typeface="Montserrat Medium" panose="00000600000000000000" pitchFamily="2" charset="0"/>
              </a:rPr>
              <a:t>products</a:t>
            </a:r>
            <a:r>
              <a:rPr lang="de-DE" sz="1600" dirty="0">
                <a:latin typeface="Montserrat Medium" panose="00000600000000000000" pitchFamily="2" charset="0"/>
              </a:rPr>
              <a:t> </a:t>
            </a:r>
            <a:r>
              <a:rPr lang="de-DE" sz="1600" dirty="0" err="1">
                <a:latin typeface="Montserrat Medium" panose="00000600000000000000" pitchFamily="2" charset="0"/>
              </a:rPr>
              <a:t>based</a:t>
            </a:r>
            <a:r>
              <a:rPr lang="de-DE" sz="1600" dirty="0">
                <a:latin typeface="Montserrat Medium" panose="00000600000000000000" pitchFamily="2" charset="0"/>
              </a:rPr>
              <a:t> on </a:t>
            </a:r>
            <a:r>
              <a:rPr lang="de-DE" sz="1600" dirty="0" err="1">
                <a:latin typeface="Montserrat Medium" panose="00000600000000000000" pitchFamily="2" charset="0"/>
              </a:rPr>
              <a:t>the</a:t>
            </a:r>
            <a:r>
              <a:rPr lang="de-DE" sz="1600" dirty="0">
                <a:latin typeface="Montserrat Medium" panose="00000600000000000000" pitchFamily="2" charset="0"/>
              </a:rPr>
              <a:t> network </a:t>
            </a:r>
            <a:r>
              <a:rPr lang="de-DE" sz="1600" dirty="0" err="1">
                <a:latin typeface="Montserrat Medium" panose="00000600000000000000" pitchFamily="2" charset="0"/>
              </a:rPr>
              <a:t>capabilitites</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Implement an </a:t>
            </a:r>
            <a:r>
              <a:rPr lang="de-DE" sz="1600" dirty="0" err="1">
                <a:latin typeface="Montserrat Medium" panose="00000600000000000000" pitchFamily="2" charset="0"/>
              </a:rPr>
              <a:t>exposure</a:t>
            </a:r>
            <a:r>
              <a:rPr lang="de-DE" sz="1600" dirty="0">
                <a:latin typeface="Montserrat Medium" panose="00000600000000000000" pitchFamily="2" charset="0"/>
              </a:rPr>
              <a:t> </a:t>
            </a:r>
            <a:r>
              <a:rPr lang="de-DE" sz="1600" dirty="0" err="1">
                <a:latin typeface="Montserrat Medium" panose="00000600000000000000" pitchFamily="2" charset="0"/>
              </a:rPr>
              <a:t>infrastructure</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err="1">
                <a:latin typeface="Montserrat Medium" panose="00000600000000000000" pitchFamily="2" charset="0"/>
              </a:rPr>
              <a:t>Define</a:t>
            </a:r>
            <a:r>
              <a:rPr lang="de-DE" sz="1600" dirty="0">
                <a:latin typeface="Montserrat Medium" panose="00000600000000000000" pitchFamily="2" charset="0"/>
              </a:rPr>
              <a:t> </a:t>
            </a:r>
            <a:r>
              <a:rPr lang="de-DE" sz="1600" dirty="0" err="1">
                <a:latin typeface="Montserrat Medium" panose="00000600000000000000" pitchFamily="2" charset="0"/>
              </a:rPr>
              <a:t>commercial</a:t>
            </a:r>
            <a:r>
              <a:rPr lang="de-DE" sz="1600" dirty="0">
                <a:latin typeface="Montserrat Medium" panose="00000600000000000000" pitchFamily="2" charset="0"/>
              </a:rPr>
              <a:t> </a:t>
            </a:r>
            <a:r>
              <a:rPr lang="de-DE" sz="1600" dirty="0" err="1">
                <a:latin typeface="Montserrat Medium" panose="00000600000000000000" pitchFamily="2" charset="0"/>
              </a:rPr>
              <a:t>products</a:t>
            </a:r>
            <a:endParaRPr lang="de-DE" sz="1600" dirty="0">
              <a:latin typeface="Montserrat Medium" panose="00000600000000000000" pitchFamily="2" charset="0"/>
            </a:endParaRPr>
          </a:p>
          <a:p>
            <a:pPr marL="285750" indent="-285750">
              <a:buFont typeface="Montserrat Light" panose="020B0604020202020204" pitchFamily="34" charset="0"/>
              <a:buChar char="•"/>
            </a:pP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Sell </a:t>
            </a:r>
            <a:r>
              <a:rPr lang="de-DE" sz="1600" dirty="0" err="1">
                <a:latin typeface="Montserrat Medium" panose="00000600000000000000" pitchFamily="2" charset="0"/>
              </a:rPr>
              <a:t>it</a:t>
            </a:r>
            <a:endParaRPr lang="de-DE" sz="1600" dirty="0">
              <a:latin typeface="Montserrat Medium" panose="00000600000000000000" pitchFamily="2" charset="0"/>
            </a:endParaRPr>
          </a:p>
        </p:txBody>
      </p:sp>
      <p:pic>
        <p:nvPicPr>
          <p:cNvPr id="17" name="Grafik 16" descr="Ein Bild, das Schrift, Grafiken, Grafikdesign, Screenshot enthält.&#10;&#10;Automatisch generierte Beschreibung">
            <a:extLst>
              <a:ext uri="{FF2B5EF4-FFF2-40B4-BE49-F238E27FC236}">
                <a16:creationId xmlns:a16="http://schemas.microsoft.com/office/drawing/2014/main" id="{A33D5DFC-8BB9-C83D-D1A4-42B93ECBE581}"/>
              </a:ext>
            </a:extLst>
          </p:cNvPr>
          <p:cNvPicPr>
            <a:picLocks noChangeAspect="1"/>
          </p:cNvPicPr>
          <p:nvPr/>
        </p:nvPicPr>
        <p:blipFill>
          <a:blip r:embed="rId6"/>
          <a:stretch>
            <a:fillRect/>
          </a:stretch>
        </p:blipFill>
        <p:spPr>
          <a:xfrm>
            <a:off x="8314128" y="2810799"/>
            <a:ext cx="2023335" cy="389535"/>
          </a:xfrm>
          <a:prstGeom prst="rect">
            <a:avLst/>
          </a:prstGeom>
        </p:spPr>
      </p:pic>
      <p:pic>
        <p:nvPicPr>
          <p:cNvPr id="18" name="Grafik 17" descr="Ein Bild, das Text, ClipArt enthält.&#10;&#10;Automatisch generierte Beschreibung">
            <a:extLst>
              <a:ext uri="{FF2B5EF4-FFF2-40B4-BE49-F238E27FC236}">
                <a16:creationId xmlns:a16="http://schemas.microsoft.com/office/drawing/2014/main" id="{E3D35FC5-9813-FB33-FD43-D4B752D2F3B1}"/>
              </a:ext>
            </a:extLst>
          </p:cNvPr>
          <p:cNvPicPr>
            <a:picLocks noChangeAspect="1"/>
          </p:cNvPicPr>
          <p:nvPr/>
        </p:nvPicPr>
        <p:blipFill>
          <a:blip r:embed="rId7"/>
          <a:stretch>
            <a:fillRect/>
          </a:stretch>
        </p:blipFill>
        <p:spPr>
          <a:xfrm>
            <a:off x="8401741" y="3522259"/>
            <a:ext cx="1935722" cy="302513"/>
          </a:xfrm>
          <a:prstGeom prst="rect">
            <a:avLst/>
          </a:prstGeom>
        </p:spPr>
      </p:pic>
      <p:pic>
        <p:nvPicPr>
          <p:cNvPr id="22" name="Grafik 21">
            <a:extLst>
              <a:ext uri="{FF2B5EF4-FFF2-40B4-BE49-F238E27FC236}">
                <a16:creationId xmlns:a16="http://schemas.microsoft.com/office/drawing/2014/main" id="{EDC1097B-C21C-99BC-B023-6A1D86B86EC8}"/>
              </a:ext>
            </a:extLst>
          </p:cNvPr>
          <p:cNvPicPr>
            <a:picLocks noChangeAspect="1"/>
          </p:cNvPicPr>
          <p:nvPr/>
        </p:nvPicPr>
        <p:blipFill>
          <a:blip r:embed="rId8"/>
          <a:stretch>
            <a:fillRect/>
          </a:stretch>
        </p:blipFill>
        <p:spPr>
          <a:xfrm>
            <a:off x="8357933" y="4445324"/>
            <a:ext cx="2023336" cy="485601"/>
          </a:xfrm>
          <a:prstGeom prst="rect">
            <a:avLst/>
          </a:prstGeom>
        </p:spPr>
      </p:pic>
      <p:pic>
        <p:nvPicPr>
          <p:cNvPr id="9" name="Grafik 8">
            <a:extLst>
              <a:ext uri="{FF2B5EF4-FFF2-40B4-BE49-F238E27FC236}">
                <a16:creationId xmlns:a16="http://schemas.microsoft.com/office/drawing/2014/main" id="{08711770-348B-70BE-7D0F-EADE29EF8145}"/>
              </a:ext>
            </a:extLst>
          </p:cNvPr>
          <p:cNvPicPr>
            <a:picLocks noChangeAspect="1"/>
          </p:cNvPicPr>
          <p:nvPr/>
        </p:nvPicPr>
        <p:blipFill>
          <a:blip r:embed="rId9"/>
          <a:stretch>
            <a:fillRect/>
          </a:stretch>
        </p:blipFill>
        <p:spPr>
          <a:xfrm>
            <a:off x="8401741" y="3884927"/>
            <a:ext cx="1935722" cy="328708"/>
          </a:xfrm>
          <a:prstGeom prst="rect">
            <a:avLst/>
          </a:prstGeom>
        </p:spPr>
      </p:pic>
    </p:spTree>
    <p:extLst>
      <p:ext uri="{BB962C8B-B14F-4D97-AF65-F5344CB8AC3E}">
        <p14:creationId xmlns:p14="http://schemas.microsoft.com/office/powerpoint/2010/main" val="3359581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221137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3" progId="TCLayout.ActiveDocument.1">
                  <p:embed/>
                </p:oleObj>
              </mc:Choice>
              <mc:Fallback>
                <p:oleObj name="think-cell Folie" r:id="rId8"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cxnSp>
        <p:nvCxnSpPr>
          <p:cNvPr id="9" name="Gerader Verbinder 8">
            <a:extLst>
              <a:ext uri="{FF2B5EF4-FFF2-40B4-BE49-F238E27FC236}">
                <a16:creationId xmlns:a16="http://schemas.microsoft.com/office/drawing/2014/main" id="{2C55A062-CB18-2D5D-2CC5-C2843B96CF52}"/>
              </a:ext>
            </a:extLst>
          </p:cNvPr>
          <p:cNvCxnSpPr>
            <a:cxnSpLocks/>
          </p:cNvCxnSpPr>
          <p:nvPr/>
        </p:nvCxnSpPr>
        <p:spPr>
          <a:xfrm>
            <a:off x="2725155"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B5981BBF-1C6B-B67B-65E7-5EDDD45C3A62}"/>
              </a:ext>
            </a:extLst>
          </p:cNvPr>
          <p:cNvSpPr/>
          <p:nvPr/>
        </p:nvSpPr>
        <p:spPr>
          <a:xfrm>
            <a:off x="430668" y="5470453"/>
            <a:ext cx="6972588" cy="709198"/>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Network / Backend </a:t>
            </a:r>
          </a:p>
        </p:txBody>
      </p:sp>
      <p:sp>
        <p:nvSpPr>
          <p:cNvPr id="12" name="Rectangle 10">
            <a:extLst>
              <a:ext uri="{FF2B5EF4-FFF2-40B4-BE49-F238E27FC236}">
                <a16:creationId xmlns:a16="http://schemas.microsoft.com/office/drawing/2014/main" id="{10B317DB-6372-4BC2-3184-84A0E08CA11C}"/>
              </a:ext>
            </a:extLst>
          </p:cNvPr>
          <p:cNvSpPr>
            <a:spLocks/>
          </p:cNvSpPr>
          <p:nvPr>
            <p:custDataLst>
              <p:tags r:id="rId2"/>
            </p:custDataLst>
          </p:nvPr>
        </p:nvSpPr>
        <p:spPr>
          <a:xfrm>
            <a:off x="6061945" y="5771883"/>
            <a:ext cx="1274725"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Cloud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3" name="Rectangle 10">
            <a:extLst>
              <a:ext uri="{FF2B5EF4-FFF2-40B4-BE49-F238E27FC236}">
                <a16:creationId xmlns:a16="http://schemas.microsoft.com/office/drawing/2014/main" id="{A68138F3-D9B3-6AA5-B8FE-7FEFE0191722}"/>
              </a:ext>
            </a:extLst>
          </p:cNvPr>
          <p:cNvSpPr>
            <a:spLocks/>
          </p:cNvSpPr>
          <p:nvPr>
            <p:custDataLst>
              <p:tags r:id="rId3"/>
            </p:custDataLst>
          </p:nvPr>
        </p:nvSpPr>
        <p:spPr>
          <a:xfrm>
            <a:off x="475492" y="5761822"/>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Mobile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5" name="Rechteck 14">
            <a:extLst>
              <a:ext uri="{FF2B5EF4-FFF2-40B4-BE49-F238E27FC236}">
                <a16:creationId xmlns:a16="http://schemas.microsoft.com/office/drawing/2014/main" id="{001B6108-6624-1676-0204-497031F52EC1}"/>
              </a:ext>
            </a:extLst>
          </p:cNvPr>
          <p:cNvSpPr/>
          <p:nvPr/>
        </p:nvSpPr>
        <p:spPr>
          <a:xfrm>
            <a:off x="4179559" y="3302835"/>
            <a:ext cx="193030" cy="17279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Montserrat Light" panose="00000400000000000000" pitchFamily="2" charset="0"/>
            </a:endParaRPr>
          </a:p>
        </p:txBody>
      </p:sp>
      <p:sp>
        <p:nvSpPr>
          <p:cNvPr id="17" name="Rectangle 4">
            <a:extLst>
              <a:ext uri="{FF2B5EF4-FFF2-40B4-BE49-F238E27FC236}">
                <a16:creationId xmlns:a16="http://schemas.microsoft.com/office/drawing/2014/main" id="{5879A6AB-A523-A537-0A41-624A72FE054F}"/>
              </a:ext>
            </a:extLst>
          </p:cNvPr>
          <p:cNvSpPr/>
          <p:nvPr/>
        </p:nvSpPr>
        <p:spPr>
          <a:xfrm>
            <a:off x="430669" y="2805662"/>
            <a:ext cx="3285737" cy="933751"/>
          </a:xfrm>
          <a:prstGeom prst="roundRect">
            <a:avLst/>
          </a:prstGeom>
          <a:solidFill>
            <a:srgbClr val="FFFFFF"/>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Wholesale</a:t>
            </a:r>
            <a:r>
              <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rPr>
              <a:t> </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(Aggregators, </a:t>
            </a:r>
            <a:r>
              <a:rPr kumimoji="0" lang="en-US" sz="1100" b="0" i="0" u="none" strike="noStrike" kern="1200" cap="none" spc="0" normalizeH="0" baseline="0" noProof="0" dirty="0" err="1">
                <a:ln>
                  <a:noFill/>
                </a:ln>
                <a:solidFill>
                  <a:schemeClr val="tx1"/>
                </a:solidFill>
                <a:effectLst/>
                <a:uLnTx/>
                <a:uFillTx/>
                <a:latin typeface="Montserrat Light" panose="00000400000000000000" pitchFamily="2" charset="0"/>
              </a:rPr>
              <a:t>Hyperscaler</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 SIs, ISVs)</a:t>
            </a:r>
            <a:endPar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endParaRPr>
          </a:p>
        </p:txBody>
      </p:sp>
      <p:sp>
        <p:nvSpPr>
          <p:cNvPr id="18" name="Rectangle 6">
            <a:extLst>
              <a:ext uri="{FF2B5EF4-FFF2-40B4-BE49-F238E27FC236}">
                <a16:creationId xmlns:a16="http://schemas.microsoft.com/office/drawing/2014/main" id="{56481667-10AB-ADF0-BB59-77B62D7780D2}"/>
              </a:ext>
            </a:extLst>
          </p:cNvPr>
          <p:cNvSpPr/>
          <p:nvPr/>
        </p:nvSpPr>
        <p:spPr>
          <a:xfrm>
            <a:off x="2758610" y="4902143"/>
            <a:ext cx="3651314" cy="440051"/>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Internal API-Gateways</a:t>
            </a:r>
            <a:endParaRPr kumimoji="0" lang="en-US" sz="140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21" name="Rectangle 51">
            <a:extLst>
              <a:ext uri="{FF2B5EF4-FFF2-40B4-BE49-F238E27FC236}">
                <a16:creationId xmlns:a16="http://schemas.microsoft.com/office/drawing/2014/main" id="{0502876C-7252-20B4-8E4D-6164A5927A2D}"/>
              </a:ext>
            </a:extLst>
          </p:cNvPr>
          <p:cNvSpPr/>
          <p:nvPr/>
        </p:nvSpPr>
        <p:spPr>
          <a:xfrm>
            <a:off x="3977980" y="2812821"/>
            <a:ext cx="3390551" cy="933751"/>
          </a:xfrm>
          <a:prstGeom prst="roundRect">
            <a:avLst/>
          </a:prstGeom>
          <a:solidFill>
            <a:schemeClr val="bg1"/>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Telco portal </a:t>
            </a:r>
            <a:r>
              <a:rPr kumimoji="0" lang="en-US" sz="1100" i="0" u="none" strike="noStrike" kern="1200" cap="none" spc="0" normalizeH="0" baseline="0" noProof="0" dirty="0">
                <a:ln>
                  <a:noFill/>
                </a:ln>
                <a:solidFill>
                  <a:schemeClr val="tx1"/>
                </a:solidFill>
                <a:effectLst/>
                <a:uLnTx/>
                <a:uFillTx/>
                <a:latin typeface="Montserrat Light" panose="00000400000000000000" pitchFamily="2" charset="0"/>
              </a:rPr>
              <a:t>(Enterprise Customers)</a:t>
            </a:r>
          </a:p>
        </p:txBody>
      </p:sp>
      <p:cxnSp>
        <p:nvCxnSpPr>
          <p:cNvPr id="24" name="Connector: Elbow 22">
            <a:extLst>
              <a:ext uri="{FF2B5EF4-FFF2-40B4-BE49-F238E27FC236}">
                <a16:creationId xmlns:a16="http://schemas.microsoft.com/office/drawing/2014/main" id="{3B7EAD76-C43D-50E4-5617-3613713A129B}"/>
              </a:ext>
            </a:extLst>
          </p:cNvPr>
          <p:cNvCxnSpPr>
            <a:cxnSpLocks/>
          </p:cNvCxnSpPr>
          <p:nvPr/>
        </p:nvCxnSpPr>
        <p:spPr>
          <a:xfrm flipH="1" flipV="1">
            <a:off x="4689553" y="4505046"/>
            <a:ext cx="0" cy="397097"/>
          </a:xfrm>
          <a:prstGeom prst="straightConnector1">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804C4434-8093-A0E5-45AF-F58B4E617C33}"/>
              </a:ext>
            </a:extLst>
          </p:cNvPr>
          <p:cNvSpPr/>
          <p:nvPr/>
        </p:nvSpPr>
        <p:spPr>
          <a:xfrm>
            <a:off x="430668" y="4064995"/>
            <a:ext cx="6972588" cy="440051"/>
          </a:xfrm>
          <a:prstGeom prst="roundRect">
            <a:avLst/>
          </a:prstGeom>
          <a:solidFill>
            <a:srgbClr val="FFFFFF"/>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Service Exposure Platform (SEP)</a:t>
            </a:r>
          </a:p>
        </p:txBody>
      </p:sp>
      <p:cxnSp>
        <p:nvCxnSpPr>
          <p:cNvPr id="38" name="Gerader Verbinder 37">
            <a:extLst>
              <a:ext uri="{FF2B5EF4-FFF2-40B4-BE49-F238E27FC236}">
                <a16:creationId xmlns:a16="http://schemas.microsoft.com/office/drawing/2014/main" id="{4B31DACC-02DC-A20E-A2AC-3744A456139C}"/>
              </a:ext>
            </a:extLst>
          </p:cNvPr>
          <p:cNvCxnSpPr>
            <a:cxnSpLocks/>
          </p:cNvCxnSpPr>
          <p:nvPr/>
        </p:nvCxnSpPr>
        <p:spPr>
          <a:xfrm>
            <a:off x="5899523"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B3A7AB73-2B0D-9149-8116-0BF3ED78CBBB}"/>
              </a:ext>
            </a:extLst>
          </p:cNvPr>
          <p:cNvSpPr>
            <a:spLocks/>
          </p:cNvSpPr>
          <p:nvPr>
            <p:custDataLst>
              <p:tags r:id="rId4"/>
            </p:custDataLst>
          </p:nvPr>
        </p:nvSpPr>
        <p:spPr>
          <a:xfrm>
            <a:off x="2524623" y="5760266"/>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Fixed Line </a:t>
            </a: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44" name="Rectangle 10">
            <a:extLst>
              <a:ext uri="{FF2B5EF4-FFF2-40B4-BE49-F238E27FC236}">
                <a16:creationId xmlns:a16="http://schemas.microsoft.com/office/drawing/2014/main" id="{D1771ABF-D183-BF77-260E-D23C23A7C912}"/>
              </a:ext>
            </a:extLst>
          </p:cNvPr>
          <p:cNvSpPr>
            <a:spLocks/>
          </p:cNvSpPr>
          <p:nvPr>
            <p:custDataLst>
              <p:tags r:id="rId5"/>
            </p:custDataLst>
          </p:nvPr>
        </p:nvSpPr>
        <p:spPr>
          <a:xfrm>
            <a:off x="4573754" y="5762001"/>
            <a:ext cx="1325769"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Telco IT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cxnSp>
        <p:nvCxnSpPr>
          <p:cNvPr id="46" name="Connector: Elbow 22">
            <a:extLst>
              <a:ext uri="{FF2B5EF4-FFF2-40B4-BE49-F238E27FC236}">
                <a16:creationId xmlns:a16="http://schemas.microsoft.com/office/drawing/2014/main" id="{E609B74C-BCB6-01C8-2194-59C681BCAECC}"/>
              </a:ext>
            </a:extLst>
          </p:cNvPr>
          <p:cNvCxnSpPr>
            <a:cxnSpLocks/>
          </p:cNvCxnSpPr>
          <p:nvPr/>
        </p:nvCxnSpPr>
        <p:spPr>
          <a:xfrm flipV="1">
            <a:off x="5289812"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7" name="Connector: Elbow 22">
            <a:extLst>
              <a:ext uri="{FF2B5EF4-FFF2-40B4-BE49-F238E27FC236}">
                <a16:creationId xmlns:a16="http://schemas.microsoft.com/office/drawing/2014/main" id="{606484F3-6E0F-3A6A-0E19-8987E4048BB3}"/>
              </a:ext>
            </a:extLst>
          </p:cNvPr>
          <p:cNvCxnSpPr>
            <a:cxnSpLocks/>
          </p:cNvCxnSpPr>
          <p:nvPr/>
        </p:nvCxnSpPr>
        <p:spPr>
          <a:xfrm flipV="1">
            <a:off x="2106154"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49" name="Grafik 48" descr="Abzeichen mit einfarbiger Füllung">
            <a:extLst>
              <a:ext uri="{FF2B5EF4-FFF2-40B4-BE49-F238E27FC236}">
                <a16:creationId xmlns:a16="http://schemas.microsoft.com/office/drawing/2014/main" id="{D2DBDD4C-D36E-8949-A04B-F5F5793EDF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83255" y="2538817"/>
            <a:ext cx="180000" cy="180000"/>
          </a:xfrm>
          <a:prstGeom prst="rect">
            <a:avLst/>
          </a:prstGeom>
        </p:spPr>
      </p:pic>
      <p:pic>
        <p:nvPicPr>
          <p:cNvPr id="50" name="Grafik 49" descr="Marke 5 mit einfarbiger Füllung">
            <a:extLst>
              <a:ext uri="{FF2B5EF4-FFF2-40B4-BE49-F238E27FC236}">
                <a16:creationId xmlns:a16="http://schemas.microsoft.com/office/drawing/2014/main" id="{B33EB4AF-9E9B-36B8-5D5B-03425C6EF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6308" y="4613594"/>
            <a:ext cx="180000" cy="180000"/>
          </a:xfrm>
          <a:prstGeom prst="rect">
            <a:avLst/>
          </a:prstGeom>
        </p:spPr>
      </p:pic>
      <p:pic>
        <p:nvPicPr>
          <p:cNvPr id="51" name="Grafik 50" descr="Marke 1 mit einfarbiger Füllung">
            <a:extLst>
              <a:ext uri="{FF2B5EF4-FFF2-40B4-BE49-F238E27FC236}">
                <a16:creationId xmlns:a16="http://schemas.microsoft.com/office/drawing/2014/main" id="{A0DD2F81-8EA1-23BC-BAF1-AE6F49E853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75518" y="3822435"/>
            <a:ext cx="180000" cy="180000"/>
          </a:xfrm>
          <a:prstGeom prst="rect">
            <a:avLst/>
          </a:prstGeom>
        </p:spPr>
      </p:pic>
      <p:pic>
        <p:nvPicPr>
          <p:cNvPr id="52" name="Grafik 51" descr="Marke 1 mit einfarbiger Füllung">
            <a:extLst>
              <a:ext uri="{FF2B5EF4-FFF2-40B4-BE49-F238E27FC236}">
                <a16:creationId xmlns:a16="http://schemas.microsoft.com/office/drawing/2014/main" id="{86CDDF72-4DA7-2892-9B18-259D4CF6E0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8529" y="3822435"/>
            <a:ext cx="180000" cy="180000"/>
          </a:xfrm>
          <a:prstGeom prst="rect">
            <a:avLst/>
          </a:prstGeom>
        </p:spPr>
      </p:pic>
      <p:sp>
        <p:nvSpPr>
          <p:cNvPr id="53" name="Rectangle 6">
            <a:extLst>
              <a:ext uri="{FF2B5EF4-FFF2-40B4-BE49-F238E27FC236}">
                <a16:creationId xmlns:a16="http://schemas.microsoft.com/office/drawing/2014/main" id="{9E4E080A-7687-5FC0-B694-8AAB02653FC6}"/>
              </a:ext>
            </a:extLst>
          </p:cNvPr>
          <p:cNvSpPr/>
          <p:nvPr/>
        </p:nvSpPr>
        <p:spPr>
          <a:xfrm>
            <a:off x="459097" y="2015038"/>
            <a:ext cx="6972588"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Customer</a:t>
            </a:r>
          </a:p>
        </p:txBody>
      </p:sp>
      <p:pic>
        <p:nvPicPr>
          <p:cNvPr id="54" name="Grafik 53" descr="Abzeichen mit einfarbiger Füllung">
            <a:extLst>
              <a:ext uri="{FF2B5EF4-FFF2-40B4-BE49-F238E27FC236}">
                <a16:creationId xmlns:a16="http://schemas.microsoft.com/office/drawing/2014/main" id="{43C062CC-B479-2127-3626-87BEA68633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154" y="2538817"/>
            <a:ext cx="180000" cy="180000"/>
          </a:xfrm>
          <a:prstGeom prst="rect">
            <a:avLst/>
          </a:prstGeom>
        </p:spPr>
      </p:pic>
      <p:pic>
        <p:nvPicPr>
          <p:cNvPr id="55" name="Grafik 54" descr="Abzeichen mit einfarbiger Füllung">
            <a:extLst>
              <a:ext uri="{FF2B5EF4-FFF2-40B4-BE49-F238E27FC236}">
                <a16:creationId xmlns:a16="http://schemas.microsoft.com/office/drawing/2014/main" id="{B0E43EE9-D46F-2307-F674-38319393B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9322" y="3822435"/>
            <a:ext cx="180000" cy="180000"/>
          </a:xfrm>
          <a:prstGeom prst="rect">
            <a:avLst/>
          </a:prstGeom>
        </p:spPr>
      </p:pic>
      <p:pic>
        <p:nvPicPr>
          <p:cNvPr id="56" name="Grafik 55" descr="Abzeichen mit einfarbiger Füllung">
            <a:extLst>
              <a:ext uri="{FF2B5EF4-FFF2-40B4-BE49-F238E27FC236}">
                <a16:creationId xmlns:a16="http://schemas.microsoft.com/office/drawing/2014/main" id="{35BB8553-3C65-B780-BF77-794E07916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316" y="3822435"/>
            <a:ext cx="180000" cy="180000"/>
          </a:xfrm>
          <a:prstGeom prst="rect">
            <a:avLst/>
          </a:prstGeom>
        </p:spPr>
      </p:pic>
      <p:pic>
        <p:nvPicPr>
          <p:cNvPr id="58" name="Grafik 57" descr="Marke 3 mit einfarbiger Füllung">
            <a:extLst>
              <a:ext uri="{FF2B5EF4-FFF2-40B4-BE49-F238E27FC236}">
                <a16:creationId xmlns:a16="http://schemas.microsoft.com/office/drawing/2014/main" id="{9B964338-293D-B2BA-E426-259CDB4C1F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8200" y="2538817"/>
            <a:ext cx="180000" cy="180000"/>
          </a:xfrm>
          <a:prstGeom prst="rect">
            <a:avLst/>
          </a:prstGeom>
        </p:spPr>
      </p:pic>
      <p:pic>
        <p:nvPicPr>
          <p:cNvPr id="59" name="Grafik 58" descr="Marke 3 mit einfarbiger Füllung">
            <a:extLst>
              <a:ext uri="{FF2B5EF4-FFF2-40B4-BE49-F238E27FC236}">
                <a16:creationId xmlns:a16="http://schemas.microsoft.com/office/drawing/2014/main" id="{2D458F3F-881E-9C52-DF3D-B6F178CFB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8266" y="2538817"/>
            <a:ext cx="180000" cy="180000"/>
          </a:xfrm>
          <a:prstGeom prst="rect">
            <a:avLst/>
          </a:prstGeom>
        </p:spPr>
      </p:pic>
      <p:pic>
        <p:nvPicPr>
          <p:cNvPr id="60" name="Grafik 59" descr="Marke 3 mit einfarbiger Füllung">
            <a:extLst>
              <a:ext uri="{FF2B5EF4-FFF2-40B4-BE49-F238E27FC236}">
                <a16:creationId xmlns:a16="http://schemas.microsoft.com/office/drawing/2014/main" id="{97B53A6E-6345-474B-2436-8CD049D934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8646" y="3822435"/>
            <a:ext cx="180000" cy="180000"/>
          </a:xfrm>
          <a:prstGeom prst="rect">
            <a:avLst/>
          </a:prstGeom>
        </p:spPr>
      </p:pic>
      <p:pic>
        <p:nvPicPr>
          <p:cNvPr id="61" name="Grafik 60" descr="Marke 3 mit einfarbiger Füllung">
            <a:extLst>
              <a:ext uri="{FF2B5EF4-FFF2-40B4-BE49-F238E27FC236}">
                <a16:creationId xmlns:a16="http://schemas.microsoft.com/office/drawing/2014/main" id="{D5368C1C-703E-9730-D52D-BBEE1261C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2979" y="3822435"/>
            <a:ext cx="180000" cy="180000"/>
          </a:xfrm>
          <a:prstGeom prst="rect">
            <a:avLst/>
          </a:prstGeom>
        </p:spPr>
      </p:pic>
      <p:pic>
        <p:nvPicPr>
          <p:cNvPr id="63" name="Grafik 62" descr="Abzeichen mit einfarbiger Füllung">
            <a:extLst>
              <a:ext uri="{FF2B5EF4-FFF2-40B4-BE49-F238E27FC236}">
                <a16:creationId xmlns:a16="http://schemas.microsoft.com/office/drawing/2014/main" id="{76231913-BA9B-D771-3004-F3A1D96F2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869" y="4613594"/>
            <a:ext cx="180000" cy="180000"/>
          </a:xfrm>
          <a:prstGeom prst="rect">
            <a:avLst/>
          </a:prstGeom>
        </p:spPr>
      </p:pic>
      <p:cxnSp>
        <p:nvCxnSpPr>
          <p:cNvPr id="64" name="Connector: Elbow 22">
            <a:extLst>
              <a:ext uri="{FF2B5EF4-FFF2-40B4-BE49-F238E27FC236}">
                <a16:creationId xmlns:a16="http://schemas.microsoft.com/office/drawing/2014/main" id="{5E61053A-963A-D67D-DCF4-5147EAD34754}"/>
              </a:ext>
            </a:extLst>
          </p:cNvPr>
          <p:cNvCxnSpPr>
            <a:cxnSpLocks/>
          </p:cNvCxnSpPr>
          <p:nvPr/>
        </p:nvCxnSpPr>
        <p:spPr>
          <a:xfrm flipH="1" flipV="1">
            <a:off x="5217833" y="4505046"/>
            <a:ext cx="0" cy="397097"/>
          </a:xfrm>
          <a:prstGeom prst="straightConnector1">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Elbow 22">
            <a:extLst>
              <a:ext uri="{FF2B5EF4-FFF2-40B4-BE49-F238E27FC236}">
                <a16:creationId xmlns:a16="http://schemas.microsoft.com/office/drawing/2014/main" id="{09BE61E2-0E57-4C65-8CBA-DD1E208F5A20}"/>
              </a:ext>
            </a:extLst>
          </p:cNvPr>
          <p:cNvCxnSpPr>
            <a:cxnSpLocks/>
          </p:cNvCxnSpPr>
          <p:nvPr/>
        </p:nvCxnSpPr>
        <p:spPr>
          <a:xfrm flipV="1">
            <a:off x="4845446"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66" name="Connector: Elbow 22">
            <a:extLst>
              <a:ext uri="{FF2B5EF4-FFF2-40B4-BE49-F238E27FC236}">
                <a16:creationId xmlns:a16="http://schemas.microsoft.com/office/drawing/2014/main" id="{DC9E59A9-88CA-8C09-26A9-98E44DAAB80C}"/>
              </a:ext>
            </a:extLst>
          </p:cNvPr>
          <p:cNvCxnSpPr>
            <a:cxnSpLocks/>
          </p:cNvCxnSpPr>
          <p:nvPr/>
        </p:nvCxnSpPr>
        <p:spPr>
          <a:xfrm flipV="1">
            <a:off x="2980864"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67" name="Grafik 66" descr="Marke 4 mit einfarbiger Füllung">
            <a:extLst>
              <a:ext uri="{FF2B5EF4-FFF2-40B4-BE49-F238E27FC236}">
                <a16:creationId xmlns:a16="http://schemas.microsoft.com/office/drawing/2014/main" id="{0201E911-6C5E-0B4F-BAF7-428DDC85A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28614" y="2538817"/>
            <a:ext cx="180000" cy="180000"/>
          </a:xfrm>
          <a:prstGeom prst="rect">
            <a:avLst/>
          </a:prstGeom>
        </p:spPr>
      </p:pic>
      <p:pic>
        <p:nvPicPr>
          <p:cNvPr id="68" name="Grafik 67" descr="Marke 4 mit einfarbiger Füllung">
            <a:extLst>
              <a:ext uri="{FF2B5EF4-FFF2-40B4-BE49-F238E27FC236}">
                <a16:creationId xmlns:a16="http://schemas.microsoft.com/office/drawing/2014/main" id="{EA623416-1941-7711-D55C-9DC662DB37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79" y="2538817"/>
            <a:ext cx="180000" cy="180000"/>
          </a:xfrm>
          <a:prstGeom prst="rect">
            <a:avLst/>
          </a:prstGeom>
        </p:spPr>
      </p:pic>
      <p:pic>
        <p:nvPicPr>
          <p:cNvPr id="69" name="Grafik 68" descr="Marke 4 mit einfarbiger Füllung">
            <a:extLst>
              <a:ext uri="{FF2B5EF4-FFF2-40B4-BE49-F238E27FC236}">
                <a16:creationId xmlns:a16="http://schemas.microsoft.com/office/drawing/2014/main" id="{285A01F9-0A4A-FB3F-DB0D-D8ED3869A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5697" y="3822435"/>
            <a:ext cx="180000" cy="180000"/>
          </a:xfrm>
          <a:prstGeom prst="rect">
            <a:avLst/>
          </a:prstGeom>
        </p:spPr>
      </p:pic>
      <p:pic>
        <p:nvPicPr>
          <p:cNvPr id="70" name="Grafik 69" descr="Marke 4 mit einfarbiger Füllung">
            <a:extLst>
              <a:ext uri="{FF2B5EF4-FFF2-40B4-BE49-F238E27FC236}">
                <a16:creationId xmlns:a16="http://schemas.microsoft.com/office/drawing/2014/main" id="{709087E6-8F3B-E4E2-0059-24376F039F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16068" y="3822435"/>
            <a:ext cx="180000" cy="180000"/>
          </a:xfrm>
          <a:prstGeom prst="rect">
            <a:avLst/>
          </a:prstGeom>
        </p:spPr>
      </p:pic>
      <p:pic>
        <p:nvPicPr>
          <p:cNvPr id="71" name="Grafik 70" descr="Marke 4 mit einfarbiger Füllung">
            <a:extLst>
              <a:ext uri="{FF2B5EF4-FFF2-40B4-BE49-F238E27FC236}">
                <a16:creationId xmlns:a16="http://schemas.microsoft.com/office/drawing/2014/main" id="{0249309B-1BD6-2744-893D-694C36C486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379" y="4613594"/>
            <a:ext cx="180000" cy="180000"/>
          </a:xfrm>
          <a:prstGeom prst="rect">
            <a:avLst/>
          </a:prstGeom>
        </p:spPr>
      </p:pic>
      <p:pic>
        <p:nvPicPr>
          <p:cNvPr id="73" name="Grafik 72" descr="Marke 6 mit einfarbiger Füllung">
            <a:extLst>
              <a:ext uri="{FF2B5EF4-FFF2-40B4-BE49-F238E27FC236}">
                <a16:creationId xmlns:a16="http://schemas.microsoft.com/office/drawing/2014/main" id="{2E7436EF-61B5-D4DD-F994-F3515A8A81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1945" y="2538817"/>
            <a:ext cx="180000" cy="180000"/>
          </a:xfrm>
          <a:prstGeom prst="rect">
            <a:avLst/>
          </a:prstGeom>
        </p:spPr>
      </p:pic>
      <p:pic>
        <p:nvPicPr>
          <p:cNvPr id="74" name="Grafik 73" descr="Marke 6 mit einfarbiger Füllung">
            <a:extLst>
              <a:ext uri="{FF2B5EF4-FFF2-40B4-BE49-F238E27FC236}">
                <a16:creationId xmlns:a16="http://schemas.microsoft.com/office/drawing/2014/main" id="{D512DA41-A35E-91E3-84CB-6DAD078966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48371" y="2538817"/>
            <a:ext cx="180000" cy="180000"/>
          </a:xfrm>
          <a:prstGeom prst="rect">
            <a:avLst/>
          </a:prstGeom>
        </p:spPr>
      </p:pic>
      <p:pic>
        <p:nvPicPr>
          <p:cNvPr id="75" name="Grafik 74" descr="Marke 6 mit einfarbiger Füllung">
            <a:extLst>
              <a:ext uri="{FF2B5EF4-FFF2-40B4-BE49-F238E27FC236}">
                <a16:creationId xmlns:a16="http://schemas.microsoft.com/office/drawing/2014/main" id="{BE603EA2-98D0-8EFE-E3F1-D086AFD699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8537" y="3822435"/>
            <a:ext cx="180000" cy="180000"/>
          </a:xfrm>
          <a:prstGeom prst="rect">
            <a:avLst/>
          </a:prstGeom>
        </p:spPr>
      </p:pic>
      <p:pic>
        <p:nvPicPr>
          <p:cNvPr id="76" name="Grafik 75" descr="Marke 6 mit einfarbiger Füllung">
            <a:extLst>
              <a:ext uri="{FF2B5EF4-FFF2-40B4-BE49-F238E27FC236}">
                <a16:creationId xmlns:a16="http://schemas.microsoft.com/office/drawing/2014/main" id="{9C326E1D-1C3D-D8EC-1EBF-4D0F86A02D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7539" y="3822435"/>
            <a:ext cx="180000" cy="180000"/>
          </a:xfrm>
          <a:prstGeom prst="rect">
            <a:avLst/>
          </a:prstGeom>
        </p:spPr>
      </p:pic>
      <p:sp>
        <p:nvSpPr>
          <p:cNvPr id="81" name="Textfeld 80">
            <a:extLst>
              <a:ext uri="{FF2B5EF4-FFF2-40B4-BE49-F238E27FC236}">
                <a16:creationId xmlns:a16="http://schemas.microsoft.com/office/drawing/2014/main" id="{A69D0FE5-F657-A00A-E9F8-23E1D4B5C36A}"/>
              </a:ext>
            </a:extLst>
          </p:cNvPr>
          <p:cNvSpPr txBox="1"/>
          <p:nvPr/>
        </p:nvSpPr>
        <p:spPr>
          <a:xfrm>
            <a:off x="7616068" y="2621791"/>
            <a:ext cx="33700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ontserrat Medium" panose="00000600000000000000" pitchFamily="2" charset="0"/>
              </a:rPr>
              <a:t>Possible API workflows</a:t>
            </a:r>
          </a:p>
        </p:txBody>
      </p:sp>
      <p:sp>
        <p:nvSpPr>
          <p:cNvPr id="82" name="Textfeld 81">
            <a:extLst>
              <a:ext uri="{FF2B5EF4-FFF2-40B4-BE49-F238E27FC236}">
                <a16:creationId xmlns:a16="http://schemas.microsoft.com/office/drawing/2014/main" id="{FDB54E38-D982-E812-E7DE-278FF6BEE851}"/>
              </a:ext>
            </a:extLst>
          </p:cNvPr>
          <p:cNvSpPr txBox="1"/>
          <p:nvPr/>
        </p:nvSpPr>
        <p:spPr>
          <a:xfrm>
            <a:off x="7616068" y="2940092"/>
            <a:ext cx="3890659" cy="193899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kumimoji="0" lang="en-US" sz="1200" b="0" i="0" u="none" strike="noStrike" kern="1200" cap="none" spc="0" normalizeH="0" baseline="0" noProof="0" dirty="0">
                <a:ln>
                  <a:noFill/>
                </a:ln>
                <a:effectLst/>
                <a:uLnTx/>
                <a:uFillTx/>
                <a:latin typeface="Montserrat Light" panose="00000400000000000000" pitchFamily="2" charset="0"/>
              </a:rPr>
              <a:t>Catalog published from SEP to portals</a:t>
            </a: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onboarding to SEP</a:t>
            </a:r>
            <a:endParaRPr kumimoji="0" lang="en-US" sz="1200" b="0" i="0" u="none" strike="noStrike" kern="1200" cap="none" spc="0" normalizeH="0" baseline="0" noProof="0" dirty="0">
              <a:ln>
                <a:noFill/>
              </a:ln>
              <a:effectLst/>
              <a:uLnTx/>
              <a:uFillTx/>
              <a:latin typeface="Montserrat Light" panose="00000400000000000000" pitchFamily="2" charset="0"/>
            </a:endParaRP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orders API, SEP sends credentials to access API</a:t>
            </a:r>
          </a:p>
          <a:p>
            <a:pPr marL="228600" lvl="0" indent="-228600">
              <a:buClr>
                <a:schemeClr val="tx1"/>
              </a:buClr>
              <a:buFont typeface="+mj-lt"/>
              <a:buAutoNum type="arabicPeriod"/>
              <a:defRPr/>
            </a:pPr>
            <a:r>
              <a:rPr lang="en-US" sz="1200" dirty="0">
                <a:latin typeface="Montserrat Light" panose="00000400000000000000" pitchFamily="2" charset="0"/>
              </a:rPr>
              <a:t>If necessary SEP requests user consent for API.  Capacity management is done. Customer uses API. SEP performs metering (wholesale)  / metering and rating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SEP </a:t>
            </a:r>
            <a:r>
              <a:rPr kumimoji="0" lang="en-US" sz="1200" b="0" i="0" u="none" strike="noStrike" kern="1200" cap="none" spc="0" normalizeH="0" baseline="0" noProof="0" dirty="0" err="1">
                <a:ln>
                  <a:noFill/>
                </a:ln>
                <a:effectLst/>
                <a:uLnTx/>
                <a:uFillTx/>
                <a:latin typeface="Montserrat Light" panose="00000400000000000000" pitchFamily="2" charset="0"/>
              </a:rPr>
              <a:t>initates</a:t>
            </a:r>
            <a:r>
              <a:rPr kumimoji="0" lang="en-US" sz="1200" b="0" i="0" u="none" strike="noStrike" kern="1200" cap="none" spc="0" normalizeH="0" baseline="0" noProof="0" dirty="0">
                <a:ln>
                  <a:noFill/>
                </a:ln>
                <a:effectLst/>
                <a:uLnTx/>
                <a:uFillTx/>
                <a:latin typeface="Montserrat Light" panose="00000400000000000000" pitchFamily="2" charset="0"/>
              </a:rPr>
              <a:t> billing for wholesale and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Customer offboarding</a:t>
            </a:r>
          </a:p>
        </p:txBody>
      </p:sp>
      <p:cxnSp>
        <p:nvCxnSpPr>
          <p:cNvPr id="83" name="Gerader Verbinder 82">
            <a:extLst>
              <a:ext uri="{FF2B5EF4-FFF2-40B4-BE49-F238E27FC236}">
                <a16:creationId xmlns:a16="http://schemas.microsoft.com/office/drawing/2014/main" id="{38D5B442-63B4-126B-6FAC-43E068FED5D2}"/>
              </a:ext>
            </a:extLst>
          </p:cNvPr>
          <p:cNvCxnSpPr>
            <a:cxnSpLocks/>
          </p:cNvCxnSpPr>
          <p:nvPr/>
        </p:nvCxnSpPr>
        <p:spPr>
          <a:xfrm>
            <a:off x="9960234" y="5238920"/>
            <a:ext cx="0" cy="324000"/>
          </a:xfrm>
          <a:prstGeom prst="line">
            <a:avLst/>
          </a:prstGeom>
          <a:ln w="19050">
            <a:solidFill>
              <a:schemeClr val="accent6">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or: Elbow 22">
            <a:extLst>
              <a:ext uri="{FF2B5EF4-FFF2-40B4-BE49-F238E27FC236}">
                <a16:creationId xmlns:a16="http://schemas.microsoft.com/office/drawing/2014/main" id="{1744E8DC-8E15-AC26-EEE2-CAC259F6CF68}"/>
              </a:ext>
            </a:extLst>
          </p:cNvPr>
          <p:cNvCxnSpPr>
            <a:cxnSpLocks/>
          </p:cNvCxnSpPr>
          <p:nvPr/>
        </p:nvCxnSpPr>
        <p:spPr>
          <a:xfrm flipV="1">
            <a:off x="7845216" y="5215608"/>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85" name="Connector: Elbow 22">
            <a:extLst>
              <a:ext uri="{FF2B5EF4-FFF2-40B4-BE49-F238E27FC236}">
                <a16:creationId xmlns:a16="http://schemas.microsoft.com/office/drawing/2014/main" id="{56799406-6386-BDE1-126F-7217F1CC88C6}"/>
              </a:ext>
            </a:extLst>
          </p:cNvPr>
          <p:cNvCxnSpPr>
            <a:cxnSpLocks/>
          </p:cNvCxnSpPr>
          <p:nvPr/>
        </p:nvCxnSpPr>
        <p:spPr>
          <a:xfrm flipV="1">
            <a:off x="8896733" y="5215608"/>
            <a:ext cx="0" cy="364411"/>
          </a:xfrm>
          <a:prstGeom prst="straightConnector1">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A5065244-6669-8FD8-8D40-016403C56BFE}"/>
              </a:ext>
            </a:extLst>
          </p:cNvPr>
          <p:cNvSpPr txBox="1"/>
          <p:nvPr/>
        </p:nvSpPr>
        <p:spPr>
          <a:xfrm>
            <a:off x="7863519" y="5257136"/>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Service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7" name="Textfeld 86">
            <a:extLst>
              <a:ext uri="{FF2B5EF4-FFF2-40B4-BE49-F238E27FC236}">
                <a16:creationId xmlns:a16="http://schemas.microsoft.com/office/drawing/2014/main" id="{C74F118B-B3DB-3189-B6B2-1F165889B42D}"/>
              </a:ext>
            </a:extLst>
          </p:cNvPr>
          <p:cNvSpPr txBox="1"/>
          <p:nvPr/>
        </p:nvSpPr>
        <p:spPr>
          <a:xfrm>
            <a:off x="9958006"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Operate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8" name="Textfeld 87">
            <a:extLst>
              <a:ext uri="{FF2B5EF4-FFF2-40B4-BE49-F238E27FC236}">
                <a16:creationId xmlns:a16="http://schemas.microsoft.com/office/drawing/2014/main" id="{FE65740F-3C81-00E3-07C7-27A5AF4578E7}"/>
              </a:ext>
            </a:extLst>
          </p:cNvPr>
          <p:cNvSpPr txBox="1"/>
          <p:nvPr/>
        </p:nvSpPr>
        <p:spPr>
          <a:xfrm>
            <a:off x="8906490"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IT API</a:t>
            </a:r>
            <a:endParaRPr kumimoji="0" lang="en-US" sz="1200" b="0" i="0" u="none" strike="noStrike" kern="1200" cap="none" spc="0" normalizeH="0" baseline="0" noProof="0" dirty="0">
              <a:ln>
                <a:noFill/>
              </a:ln>
              <a:effectLst/>
              <a:uLnTx/>
              <a:uFillTx/>
              <a:latin typeface="Montserrat Light"/>
              <a:ea typeface="+mn-ea"/>
              <a:cs typeface="+mn-cs"/>
            </a:endParaRPr>
          </a:p>
        </p:txBody>
      </p:sp>
    </p:spTree>
    <p:extLst>
      <p:ext uri="{BB962C8B-B14F-4D97-AF65-F5344CB8AC3E}">
        <p14:creationId xmlns:p14="http://schemas.microsoft.com/office/powerpoint/2010/main" val="825314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07AFED-0028-35F3-09BF-C0EFB99C2D25}"/>
              </a:ext>
            </a:extLst>
          </p:cNvPr>
          <p:cNvGraphicFramePr>
            <a:graphicFrameLocks noChangeAspect="1"/>
          </p:cNvGraphicFramePr>
          <p:nvPr>
            <p:custDataLst>
              <p:tags r:id="rId1"/>
            </p:custDataLst>
            <p:extLst>
              <p:ext uri="{D42A27DB-BD31-4B8C-83A1-F6EECF244321}">
                <p14:modId xmlns:p14="http://schemas.microsoft.com/office/powerpoint/2010/main" val="60744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F107AFED-0028-35F3-09BF-C0EFB99C2D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g2e3104f75e6_0_6"/>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34" name="Google Shape;234;g2e3104f75e6_0_6"/>
          <p:cNvSpPr txBox="1"/>
          <p:nvPr/>
        </p:nvSpPr>
        <p:spPr>
          <a:xfrm>
            <a:off x="500675" y="2671643"/>
            <a:ext cx="5126401" cy="2407798"/>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Montserrat Light"/>
              <a:buNone/>
            </a:pPr>
            <a:r>
              <a:rPr lang="en-US" sz="1600" dirty="0">
                <a:solidFill>
                  <a:schemeClr val="dk1"/>
                </a:solidFill>
                <a:latin typeface="Montserrat Medium" panose="00000600000000000000" pitchFamily="2" charset="0"/>
                <a:ea typeface="Montserrat Light"/>
                <a:cs typeface="Montserrat Light"/>
                <a:sym typeface="Montserrat Light"/>
              </a:rPr>
              <a:t>Collaborative Innovation</a:t>
            </a:r>
            <a:endParaRPr sz="1600" dirty="0">
              <a:solidFill>
                <a:schemeClr val="dk1"/>
              </a:solidFill>
              <a:latin typeface="Montserrat Medium" panose="00000600000000000000" pitchFamily="2" charset="0"/>
              <a:ea typeface="Montserrat Light"/>
              <a:cs typeface="Montserrat Light"/>
              <a:sym typeface="Montserrat Light"/>
            </a:endParaRPr>
          </a:p>
          <a:p>
            <a:pPr marL="457200" lvl="0" indent="-317500" algn="l" rtl="0">
              <a:lnSpc>
                <a:spcPct val="115000"/>
              </a:lnSpc>
              <a:spcBef>
                <a:spcPts val="120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Industry Collaboration</a:t>
            </a:r>
            <a:endParaRPr sz="1600" dirty="0">
              <a:solidFill>
                <a:schemeClr val="dk1"/>
              </a:solidFill>
              <a:latin typeface="Montserrat Light" panose="00000400000000000000" pitchFamily="2" charset="0"/>
              <a:ea typeface="Montserrat Light"/>
              <a:cs typeface="Montserrat Light"/>
              <a:sym typeface="Montserrat Light"/>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Standardization: contribute to development of industry standards, ensuring interoperability and consistency across networks and services</a:t>
            </a: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Bring in your requirements!</a:t>
            </a:r>
            <a:endParaRPr sz="1600" dirty="0">
              <a:solidFill>
                <a:schemeClr val="dk1"/>
              </a:solidFill>
              <a:latin typeface="Montserrat Light" panose="00000400000000000000" pitchFamily="2" charset="0"/>
              <a:ea typeface="Montserrat Light"/>
              <a:cs typeface="Montserrat Light"/>
              <a:sym typeface="Montserrat Light"/>
            </a:endParaRPr>
          </a:p>
        </p:txBody>
      </p:sp>
      <p:sp>
        <p:nvSpPr>
          <p:cNvPr id="235" name="Google Shape;235;g2e3104f75e6_0_6"/>
          <p:cNvSpPr txBox="1"/>
          <p:nvPr/>
        </p:nvSpPr>
        <p:spPr>
          <a:xfrm>
            <a:off x="5894999" y="2080199"/>
            <a:ext cx="5126401" cy="3590686"/>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defPPr>
              <a:defRPr lang="de-DE"/>
            </a:defPPr>
            <a:lvl1pPr lvl="0" indent="0">
              <a:lnSpc>
                <a:spcPct val="115000"/>
              </a:lnSpc>
              <a:spcBef>
                <a:spcPts val="1400"/>
              </a:spcBef>
              <a:spcAft>
                <a:spcPts val="0"/>
              </a:spcAft>
              <a:buClr>
                <a:schemeClr val="dk1"/>
              </a:buClr>
              <a:buSzPts val="1100"/>
              <a:buFont typeface="Montserrat Light"/>
              <a:buNone/>
              <a:defRPr sz="1600" b="1">
                <a:solidFill>
                  <a:schemeClr val="dk1"/>
                </a:solidFill>
                <a:latin typeface="Montserrat Light"/>
                <a:ea typeface="Montserrat Light"/>
                <a:cs typeface="Montserrat Light"/>
              </a:defRPr>
            </a:lvl1pPr>
          </a:lstStyle>
          <a:p>
            <a:pPr marL="0" lvl="0" indent="0" algn="l" rtl="0">
              <a:lnSpc>
                <a:spcPct val="115000"/>
              </a:lnSpc>
              <a:spcBef>
                <a:spcPts val="1400"/>
              </a:spcBef>
              <a:spcAft>
                <a:spcPts val="0"/>
              </a:spcAft>
              <a:buClr>
                <a:schemeClr val="dk1"/>
              </a:buClr>
              <a:buSzPts val="1100"/>
              <a:buFont typeface="Montserrat Light"/>
              <a:buNone/>
            </a:pPr>
            <a:r>
              <a:rPr lang="en-US" b="0" dirty="0">
                <a:solidFill>
                  <a:schemeClr val="dk1"/>
                </a:solidFill>
                <a:latin typeface="Montserrat Medium" panose="00000600000000000000" pitchFamily="2" charset="0"/>
                <a:ea typeface="Montserrat Light"/>
                <a:cs typeface="Montserrat Light"/>
                <a:sym typeface="Montserrat Light"/>
              </a:rPr>
              <a:t>Networking and Partnerships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Access to a growing global network of industry leaders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Technological Advancements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Knowledge Exchange</a:t>
            </a:r>
            <a:endParaRPr lang="en-US" b="0" dirty="0">
              <a:latin typeface="Montserrat Light" panose="00000400000000000000" pitchFamily="2" charset="0"/>
              <a:ea typeface="Montserrat Light"/>
              <a:cs typeface="Montserrat Light"/>
              <a:sym typeface="Montserrat Light"/>
            </a:endParaRPr>
          </a:p>
          <a:p>
            <a:r>
              <a:rPr lang="en-US" b="0" dirty="0">
                <a:latin typeface="Montserrat Medium" panose="00000600000000000000" pitchFamily="2" charset="0"/>
                <a:sym typeface="Montserrat Light"/>
              </a:rPr>
              <a:t>Shared Resources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Collaborative projects often lead to cost savings through shared resources and reduced duplication of efforts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Benefit from the collective research efforts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4731B8-763E-5273-E96B-31531C2F5BFB}"/>
              </a:ext>
            </a:extLst>
          </p:cNvPr>
          <p:cNvGraphicFramePr>
            <a:graphicFrameLocks noChangeAspect="1"/>
          </p:cNvGraphicFramePr>
          <p:nvPr>
            <p:custDataLst>
              <p:tags r:id="rId1"/>
            </p:custDataLst>
            <p:extLst>
              <p:ext uri="{D42A27DB-BD31-4B8C-83A1-F6EECF244321}">
                <p14:modId xmlns:p14="http://schemas.microsoft.com/office/powerpoint/2010/main" val="10347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14731B8-763E-5273-E96B-31531C2F5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0" name="Google Shape;240;g2ead79952eb_0_86"/>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41" name="Google Shape;241;g2ead79952eb_0_86"/>
          <p:cNvSpPr txBox="1"/>
          <p:nvPr/>
        </p:nvSpPr>
        <p:spPr>
          <a:xfrm>
            <a:off x="434125" y="2205785"/>
            <a:ext cx="8388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200" dirty="0">
                <a:latin typeface="Montserrat Medium" panose="00000600000000000000" pitchFamily="2" charset="0"/>
                <a:ea typeface="Montserrat Light"/>
                <a:cs typeface="Montserrat Light"/>
                <a:sym typeface="Montserrat Light"/>
              </a:rPr>
              <a:t>Why Join CAMARA as a sponsor /member?</a:t>
            </a:r>
            <a:endParaRPr sz="2200" dirty="0">
              <a:latin typeface="Montserrat Medium" panose="00000600000000000000" pitchFamily="2" charset="0"/>
              <a:ea typeface="Montserrat Light"/>
              <a:cs typeface="Montserrat Light"/>
              <a:sym typeface="Montserrat Light"/>
            </a:endParaRPr>
          </a:p>
        </p:txBody>
      </p:sp>
      <p:sp>
        <p:nvSpPr>
          <p:cNvPr id="242" name="Google Shape;242;g2ead79952eb_0_86"/>
          <p:cNvSpPr/>
          <p:nvPr/>
        </p:nvSpPr>
        <p:spPr>
          <a:xfrm>
            <a:off x="434125" y="2960475"/>
            <a:ext cx="3026400" cy="1090200"/>
          </a:xfrm>
          <a:prstGeom prst="roundRect">
            <a:avLst>
              <a:gd name="adj" fmla="val 16667"/>
            </a:avLst>
          </a:prstGeom>
          <a:solidFill>
            <a:schemeClr val="accent2">
              <a:lumMod val="20000"/>
              <a:lumOff val="80000"/>
            </a:scheme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Seat on the Governing Board to influence CAMARA strategy</a:t>
            </a:r>
            <a:endParaRPr sz="1500" dirty="0">
              <a:latin typeface="Montserrat Light" panose="00000400000000000000" pitchFamily="2" charset="0"/>
              <a:ea typeface="Montserrat Light"/>
              <a:cs typeface="Montserrat Light"/>
              <a:sym typeface="Montserrat Light"/>
            </a:endParaRPr>
          </a:p>
        </p:txBody>
      </p:sp>
      <p:sp>
        <p:nvSpPr>
          <p:cNvPr id="243" name="Google Shape;243;g2ead79952eb_0_86"/>
          <p:cNvSpPr/>
          <p:nvPr/>
        </p:nvSpPr>
        <p:spPr>
          <a:xfrm>
            <a:off x="420057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Elevate your Brand</a:t>
            </a:r>
            <a:endParaRPr sz="1500" dirty="0">
              <a:latin typeface="Montserrat Light" panose="00000400000000000000" pitchFamily="2" charset="0"/>
              <a:ea typeface="Montserrat Light"/>
              <a:cs typeface="Montserrat Light"/>
              <a:sym typeface="Montserrat Light"/>
            </a:endParaRPr>
          </a:p>
        </p:txBody>
      </p:sp>
      <p:sp>
        <p:nvSpPr>
          <p:cNvPr id="244" name="Google Shape;244;g2ead79952eb_0_86"/>
          <p:cNvSpPr/>
          <p:nvPr/>
        </p:nvSpPr>
        <p:spPr>
          <a:xfrm>
            <a:off x="4341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Montserrat Light" panose="00000400000000000000" pitchFamily="2" charset="0"/>
                <a:ea typeface="Montserrat Light"/>
                <a:cs typeface="Montserrat Light"/>
                <a:sym typeface="Montserrat Light"/>
              </a:rPr>
              <a:t>Discounts on Linux Foundation events &amp; programs</a:t>
            </a:r>
            <a:endParaRPr sz="1500">
              <a:latin typeface="Montserrat Light" panose="00000400000000000000" pitchFamily="2" charset="0"/>
              <a:ea typeface="Montserrat Light"/>
              <a:cs typeface="Montserrat Light"/>
              <a:sym typeface="Montserrat Light"/>
            </a:endParaRPr>
          </a:p>
        </p:txBody>
      </p:sp>
      <p:sp>
        <p:nvSpPr>
          <p:cNvPr id="245" name="Google Shape;245;g2ead79952eb_0_86"/>
          <p:cNvSpPr/>
          <p:nvPr/>
        </p:nvSpPr>
        <p:spPr>
          <a:xfrm>
            <a:off x="79670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Platform to showcase thought leadership </a:t>
            </a:r>
            <a:endParaRPr sz="1500" dirty="0">
              <a:latin typeface="Montserrat Light" panose="00000400000000000000" pitchFamily="2" charset="0"/>
              <a:ea typeface="Montserrat Light"/>
              <a:cs typeface="Montserrat Light"/>
              <a:sym typeface="Montserrat Light"/>
            </a:endParaRPr>
          </a:p>
        </p:txBody>
      </p:sp>
      <p:sp>
        <p:nvSpPr>
          <p:cNvPr id="246" name="Google Shape;246;g2ead79952eb_0_86"/>
          <p:cNvSpPr/>
          <p:nvPr/>
        </p:nvSpPr>
        <p:spPr>
          <a:xfrm>
            <a:off x="420057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Help ensure the Project continues to provide needed governance &amp; infrastructure</a:t>
            </a:r>
            <a:endParaRPr sz="1500" dirty="0">
              <a:latin typeface="Montserrat Light" panose="00000400000000000000" pitchFamily="2" charset="0"/>
              <a:ea typeface="Montserrat Light"/>
              <a:cs typeface="Montserrat Light"/>
              <a:sym typeface="Montserrat Light"/>
            </a:endParaRPr>
          </a:p>
        </p:txBody>
      </p:sp>
      <p:sp>
        <p:nvSpPr>
          <p:cNvPr id="247" name="Google Shape;247;g2ead79952eb_0_86"/>
          <p:cNvSpPr/>
          <p:nvPr/>
        </p:nvSpPr>
        <p:spPr>
          <a:xfrm>
            <a:off x="796702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Signal Support &amp; Commitment to open API development</a:t>
            </a:r>
            <a:endParaRPr sz="1500" dirty="0">
              <a:latin typeface="Montserrat Light" panose="00000400000000000000" pitchFamily="2" charset="0"/>
              <a:ea typeface="Montserrat Light"/>
              <a:cs typeface="Montserrat Light"/>
              <a:sym typeface="Montserrat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5F54C5-EB01-64A8-4393-B2C686FC8059}"/>
              </a:ext>
            </a:extLst>
          </p:cNvPr>
          <p:cNvGraphicFramePr>
            <a:graphicFrameLocks noChangeAspect="1"/>
          </p:cNvGraphicFramePr>
          <p:nvPr>
            <p:custDataLst>
              <p:tags r:id="rId1"/>
            </p:custDataLst>
            <p:extLst>
              <p:ext uri="{D42A27DB-BD31-4B8C-83A1-F6EECF244321}">
                <p14:modId xmlns:p14="http://schemas.microsoft.com/office/powerpoint/2010/main" val="4136087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795F54C5-EB01-64A8-4393-B2C686FC80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6" name="Google Shape;266;g2ead79952eb_0_34"/>
          <p:cNvSpPr txBox="1"/>
          <p:nvPr/>
        </p:nvSpPr>
        <p:spPr>
          <a:xfrm>
            <a:off x="444373" y="1760550"/>
            <a:ext cx="10614152" cy="26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Montserrat Light"/>
              <a:buNone/>
            </a:pPr>
            <a:r>
              <a:rPr lang="en-US" sz="1600" dirty="0">
                <a:solidFill>
                  <a:srgbClr val="222222"/>
                </a:solidFill>
                <a:latin typeface="Montserrat Medium" panose="00000600000000000000" pitchFamily="2" charset="0"/>
                <a:ea typeface="Montserrat Light"/>
                <a:cs typeface="Montserrat Light"/>
                <a:sym typeface="Montserrat Light"/>
              </a:rPr>
              <a:t>Individuals and organizations from API customers (e.g. enterprises and startups), aggregators, cloud operators, telco operators, network equipment vendors, system integrators, and software vendors are welcome to join CAMARA.</a:t>
            </a:r>
            <a:endParaRPr sz="1600" dirty="0">
              <a:solidFill>
                <a:srgbClr val="222222"/>
              </a:solidFill>
              <a:latin typeface="Montserrat Medium" panose="000006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endParaRPr lang="en-US" sz="1600" dirty="0">
              <a:solidFill>
                <a:srgbClr val="222222"/>
              </a:solidFill>
              <a:latin typeface="Montserrat Light" panose="000004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r>
              <a:rPr lang="en-US" sz="1600" dirty="0">
                <a:solidFill>
                  <a:srgbClr val="222222"/>
                </a:solidFill>
                <a:latin typeface="Montserrat Light" panose="00000400000000000000" pitchFamily="2" charset="0"/>
                <a:ea typeface="Montserrat Light"/>
                <a:cs typeface="Montserrat Light"/>
                <a:sym typeface="Montserrat Light"/>
              </a:rPr>
              <a:t>For organizations: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100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are interested to show your logo on the CAMARA website as </a:t>
            </a:r>
            <a:r>
              <a:rPr lang="en-US" sz="1600" dirty="0">
                <a:solidFill>
                  <a:srgbClr val="222222"/>
                </a:solidFill>
                <a:latin typeface="Montserrat Medium" panose="00000600000000000000" pitchFamily="2" charset="0"/>
                <a:ea typeface="Montserrat Light"/>
                <a:cs typeface="Montserrat Light"/>
                <a:sym typeface="Montserrat Light"/>
              </a:rPr>
              <a:t>“Participating Organization”</a:t>
            </a:r>
            <a:r>
              <a:rPr lang="en-US" sz="1600" dirty="0">
                <a:solidFill>
                  <a:srgbClr val="222222"/>
                </a:solidFill>
                <a:latin typeface="Montserrat Light" panose="00000400000000000000" pitchFamily="2" charset="0"/>
                <a:ea typeface="Montserrat Light"/>
                <a:cs typeface="Montserrat Light"/>
                <a:sym typeface="Montserrat Light"/>
              </a:rPr>
              <a:t>  send a .SVG version of it to </a:t>
            </a:r>
            <a:r>
              <a:rPr lang="en-US" sz="1600" dirty="0">
                <a:solidFill>
                  <a:srgbClr val="1155CC"/>
                </a:solidFill>
                <a:latin typeface="Montserrat Light" panose="00000400000000000000" pitchFamily="2" charset="0"/>
                <a:ea typeface="Montserrat Light"/>
                <a:cs typeface="Montserrat Light"/>
                <a:sym typeface="Montserrat Light"/>
              </a:rPr>
              <a:t>adm@lists.camaraproject.org</a:t>
            </a:r>
            <a:r>
              <a:rPr lang="en-US" sz="1600" dirty="0">
                <a:solidFill>
                  <a:srgbClr val="222222"/>
                </a:solidFill>
                <a:latin typeface="Montserrat Light" panose="00000400000000000000" pitchFamily="2" charset="0"/>
                <a:ea typeface="Montserrat Light"/>
                <a:cs typeface="Montserrat Light"/>
                <a:sym typeface="Montserrat Light"/>
              </a:rPr>
              <a:t>. Participation is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would like to become a </a:t>
            </a:r>
            <a:r>
              <a:rPr lang="en-US" sz="1600" dirty="0">
                <a:solidFill>
                  <a:srgbClr val="222222"/>
                </a:solidFill>
                <a:latin typeface="Montserrat Medium" panose="00000600000000000000" pitchFamily="2" charset="0"/>
                <a:ea typeface="Montserrat Light"/>
                <a:cs typeface="Montserrat Light"/>
                <a:sym typeface="Montserrat Light"/>
              </a:rPr>
              <a:t>CAMARA sponsor </a:t>
            </a:r>
            <a:r>
              <a:rPr lang="en-US" sz="1600" dirty="0">
                <a:solidFill>
                  <a:srgbClr val="222222"/>
                </a:solidFill>
                <a:latin typeface="Montserrat Light" panose="00000400000000000000" pitchFamily="2" charset="0"/>
                <a:ea typeface="Montserrat Light"/>
                <a:cs typeface="Montserrat Light"/>
                <a:sym typeface="Montserrat Light"/>
              </a:rPr>
              <a:t>please don’t hesitate to use the </a:t>
            </a:r>
            <a:r>
              <a:rPr lang="en-US" sz="1600" u="sng" dirty="0">
                <a:solidFill>
                  <a:srgbClr val="1155CC"/>
                </a:solidFill>
                <a:latin typeface="Montserrat Light" panose="00000400000000000000" pitchFamily="2" charset="0"/>
                <a:ea typeface="Montserrat Light"/>
                <a:cs typeface="Montserrat Light"/>
                <a:sym typeface="Montserrat Light"/>
                <a:hlinkClick r:id="rId6">
                  <a:extLst>
                    <a:ext uri="{A12FA001-AC4F-418D-AE19-62706E023703}">
                      <ahyp:hlinkClr xmlns:ahyp="http://schemas.microsoft.com/office/drawing/2018/hyperlinkcolor" val="tx"/>
                    </a:ext>
                  </a:extLst>
                </a:hlinkClick>
              </a:rPr>
              <a:t>enrollment link</a:t>
            </a:r>
            <a:r>
              <a:rPr lang="en-US" sz="1600" dirty="0">
                <a:solidFill>
                  <a:srgbClr val="222222"/>
                </a:solidFill>
                <a:latin typeface="Montserrat Light" panose="00000400000000000000" pitchFamily="2" charset="0"/>
                <a:ea typeface="Montserrat Light"/>
                <a:cs typeface="Montserrat Light"/>
                <a:sym typeface="Montserrat Light"/>
              </a:rPr>
              <a:t>. The cost is depending on the kind of membership and the number of employees.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Clr>
                <a:srgbClr val="222222"/>
              </a:buClr>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Associate Members of The Linux Foundation can also join as </a:t>
            </a:r>
            <a:r>
              <a:rPr lang="en-US" sz="1600" dirty="0">
                <a:solidFill>
                  <a:srgbClr val="222222"/>
                </a:solidFill>
                <a:latin typeface="Montserrat Medium" panose="00000600000000000000" pitchFamily="2" charset="0"/>
                <a:ea typeface="Montserrat Light"/>
                <a:cs typeface="Montserrat Light"/>
                <a:sym typeface="Montserrat Light"/>
              </a:rPr>
              <a:t>"Associating organization"</a:t>
            </a:r>
            <a:r>
              <a:rPr lang="en-US" sz="1600" dirty="0">
                <a:solidFill>
                  <a:srgbClr val="222222"/>
                </a:solidFill>
                <a:latin typeface="Montserrat Light" panose="00000400000000000000" pitchFamily="2" charset="0"/>
                <a:ea typeface="Montserrat Light"/>
                <a:cs typeface="Montserrat Light"/>
                <a:sym typeface="Montserrat Light"/>
              </a:rPr>
              <a:t> for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0" lvl="0" indent="0" algn="l" rtl="0">
              <a:spcBef>
                <a:spcPts val="0"/>
              </a:spcBef>
              <a:spcAft>
                <a:spcPts val="0"/>
              </a:spcAft>
              <a:buNone/>
            </a:pPr>
            <a:endParaRPr sz="1600" dirty="0">
              <a:solidFill>
                <a:srgbClr val="004750"/>
              </a:solidFill>
              <a:latin typeface="Montserrat Light" panose="00000400000000000000" pitchFamily="2" charset="0"/>
              <a:ea typeface="Montserrat Light"/>
              <a:cs typeface="Montserrat Light"/>
              <a:sym typeface="Montserrat Light"/>
            </a:endParaRPr>
          </a:p>
        </p:txBody>
      </p:sp>
      <p:sp>
        <p:nvSpPr>
          <p:cNvPr id="267" name="Google Shape;267;g2ead79952eb_0_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Operators Getting Started</a:t>
            </a:r>
            <a:br>
              <a:rPr lang="en-US" dirty="0"/>
            </a:br>
            <a:r>
              <a:rPr lang="en-US" dirty="0"/>
              <a:t>with CAMARA</a:t>
            </a:r>
            <a:endParaRPr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781930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API lifecycle management consistency,</a:t>
            </a:r>
          </a:p>
          <a:p>
            <a:r>
              <a:rPr lang="en-US" dirty="0">
                <a:latin typeface="Montserrat Light" panose="00000400000000000000" pitchFamily="2" charset="0"/>
                <a:ea typeface="Montserrat Light" panose="020B0606030504020204" pitchFamily="34" charset="0"/>
                <a:cs typeface="Montserrat Light"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Drive API Adoption (customers/developers and operators)</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509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2" y="2011064"/>
            <a:ext cx="7308977" cy="4124383"/>
          </a:xfrm>
        </p:spPr>
        <p:txBody>
          <a:bodyPr/>
          <a:lstStyle/>
          <a:p>
            <a:r>
              <a:rPr lang="en-US" sz="1300" dirty="0">
                <a:latin typeface="Montserrat Medium" panose="00000600000000000000" pitchFamily="2" charset="0"/>
              </a:rPr>
              <a:t>Individuals and organizations from API customers (e.g. enterprises and startups), aggregators, cloud operators, telco operators, network equipment vendors, system integrators, and software vendors are welcome to join CAMARA.  </a:t>
            </a:r>
          </a:p>
          <a:p>
            <a:r>
              <a:rPr lang="en-US" sz="1300" dirty="0"/>
              <a:t>To access CAMARA technical resources like API definitions, API specifications or API code just visit the </a:t>
            </a:r>
            <a:r>
              <a:rPr lang="en-US" sz="1300" dirty="0">
                <a:hlinkClick r:id="rId6"/>
              </a:rPr>
              <a:t>CAMARA GitHub</a:t>
            </a:r>
            <a:r>
              <a:rPr lang="en-US" sz="1300" dirty="0"/>
              <a:t>. All resources are reachable without any prerequisite. To create issues and start contributing to CAMARA you need a free GitHub account without any further prerequisite. This participation is free, without any fees or obligation to work.</a:t>
            </a:r>
          </a:p>
          <a:p>
            <a:r>
              <a:rPr lang="en-US" sz="1300" dirty="0"/>
              <a:t>If you are interested to be included in the CAMARA communication, please subscribe to </a:t>
            </a:r>
            <a:r>
              <a:rPr lang="en-US" sz="1300" dirty="0">
                <a:hlinkClick r:id="rId7"/>
              </a:rPr>
              <a:t>all+subscribe@lists.camaraproject.org</a:t>
            </a:r>
            <a:r>
              <a:rPr lang="en-US" sz="1300" dirty="0"/>
              <a:t>.  You may unsubscribe from CAMARA and these communications at any time. Participation is free.</a:t>
            </a:r>
          </a:p>
          <a:p>
            <a:r>
              <a:rPr lang="en-US" sz="1300" dirty="0"/>
              <a:t>If you are interested to show your logo on the CAMARA website as “Participating Organization” you can send it to </a:t>
            </a:r>
            <a:r>
              <a:rPr lang="en-US" sz="1300" dirty="0">
                <a:hlinkClick r:id="rId8"/>
              </a:rPr>
              <a:t>adm@lists.camaraproject.org</a:t>
            </a:r>
            <a:r>
              <a:rPr lang="en-US" sz="1300" dirty="0"/>
              <a:t>. Participation is also free.</a:t>
            </a:r>
          </a:p>
          <a:p>
            <a:r>
              <a:rPr lang="en-US" sz="1300" dirty="0"/>
              <a:t>If you would like to join as CAMARA sponsor or associating organization,  please don’t hesitate to use the enrollment link </a:t>
            </a:r>
            <a:r>
              <a:rPr lang="en-US" sz="1300" dirty="0">
                <a:hlinkClick r:id="rId9"/>
              </a:rPr>
              <a:t>https://enrollment.lfx.linuxfoundation.org/?project=camarafund</a:t>
            </a:r>
            <a:r>
              <a:rPr lang="en-US" sz="1300" dirty="0"/>
              <a:t>. Cost is depending on the kind of membership and the number of employees.</a:t>
            </a:r>
            <a:endParaRPr lang="de-DE" sz="13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10"/>
          <a:stretch>
            <a:fillRect/>
          </a:stretch>
        </p:blipFill>
        <p:spPr>
          <a:xfrm>
            <a:off x="8220203"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C8B5171-590B-908C-36F4-C780B6C9132E}"/>
              </a:ext>
            </a:extLst>
          </p:cNvPr>
          <p:cNvGraphicFramePr>
            <a:graphicFrameLocks noChangeAspect="1"/>
          </p:cNvGraphicFramePr>
          <p:nvPr>
            <p:custDataLst>
              <p:tags r:id="rId1"/>
            </p:custDataLst>
            <p:extLst>
              <p:ext uri="{D42A27DB-BD31-4B8C-83A1-F6EECF244321}">
                <p14:modId xmlns:p14="http://schemas.microsoft.com/office/powerpoint/2010/main" val="138614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C8B5171-590B-908C-36F4-C780B6C91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6"/>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4262687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dirty="0"/>
              <a:t>Key problems we try to solve </a:t>
            </a:r>
            <a:br>
              <a:rPr lang="en-US" dirty="0"/>
            </a:br>
            <a:r>
              <a:rPr lang="de-DE" dirty="0"/>
              <a:t>Consistency 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Montserrat Light" panose="020B0604020202020204" pitchFamily="34" charset="0"/>
              <a:buChar char="•"/>
            </a:pPr>
            <a:r>
              <a:rPr lang="en-US" sz="2400" dirty="0"/>
              <a:t>To ensure seamless customer experience</a:t>
            </a:r>
          </a:p>
          <a:p>
            <a:pPr marL="342900" indent="-342900">
              <a:buFont typeface="Montserrat Light" panose="020B0604020202020204" pitchFamily="34" charset="0"/>
              <a:buChar char="•"/>
            </a:pPr>
            <a:r>
              <a:rPr lang="en-US" sz="2400" dirty="0"/>
              <a:t>To accelerate technology development and commercial adoption (minimize implementation effort)</a:t>
            </a:r>
          </a:p>
          <a:p>
            <a:pPr marL="342900" indent="-342900">
              <a:buFont typeface="Montserrat Light" panose="020B0604020202020204" pitchFamily="34" charset="0"/>
              <a:buChar char="•"/>
            </a:pPr>
            <a:r>
              <a:rPr lang="en-US" sz="2400" dirty="0"/>
              <a:t>To accelerate education and promotion</a:t>
            </a:r>
          </a:p>
          <a:p>
            <a:pPr marL="342900" indent="-342900">
              <a:buFont typeface="Montserrat Light"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2093729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en-US" dirty="0"/>
              <a:t>Key problems we try to solve</a:t>
            </a:r>
            <a:br>
              <a:rPr lang="en-US" dirty="0"/>
            </a:br>
            <a:r>
              <a:rPr lang="de-DE" dirty="0" err="1"/>
              <a:t>Simplicity</a:t>
            </a:r>
            <a:r>
              <a:rPr lang="de-DE" dirty="0"/>
              <a:t> Benefit</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Montserrat Light" panose="020B0604020202020204" pitchFamily="34" charset="0"/>
              <a:buChar char="•"/>
            </a:pPr>
            <a:r>
              <a:rPr lang="en-US" sz="1600" dirty="0"/>
              <a:t>To simplify telco complexity making APIs easy to consume for customers with no telco expertise (user-friendly APIs)</a:t>
            </a:r>
          </a:p>
          <a:p>
            <a:pPr marL="285750" indent="-285750">
              <a:buFont typeface="Montserrat Light" panose="020B0604020202020204" pitchFamily="34" charset="0"/>
              <a:buChar char="•"/>
            </a:pPr>
            <a:r>
              <a:rPr lang="en-US" sz="1600" dirty="0"/>
              <a:t>To satisfy data privacy and regulatory requirements</a:t>
            </a:r>
          </a:p>
          <a:p>
            <a:pPr marL="285750" indent="-285750">
              <a:buFont typeface="Montserrat Light"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6"/>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205445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Open Source</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6"/>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7"/>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0521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20988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Montserrat Light"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Montserrat Light"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Montserrat Light"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6"/>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STATUS" val="Without Space"/>
</p:tagLst>
</file>

<file path=ppt/tags/tag51.xml><?xml version="1.0" encoding="utf-8"?>
<p:tagLst xmlns:a="http://schemas.openxmlformats.org/drawingml/2006/main" xmlns:r="http://schemas.openxmlformats.org/officeDocument/2006/relationships" xmlns:p="http://schemas.openxmlformats.org/presentationml/2006/main">
  <p:tag name="STATUS" val="Without Space"/>
</p:tagLst>
</file>

<file path=ppt/tags/tag52.xml><?xml version="1.0" encoding="utf-8"?>
<p:tagLst xmlns:a="http://schemas.openxmlformats.org/drawingml/2006/main" xmlns:r="http://schemas.openxmlformats.org/officeDocument/2006/relationships" xmlns:p="http://schemas.openxmlformats.org/presentationml/2006/main">
  <p:tag name="STATUS" val="Without Space"/>
</p:tagLst>
</file>

<file path=ppt/tags/tag53.xml><?xml version="1.0" encoding="utf-8"?>
<p:tagLst xmlns:a="http://schemas.openxmlformats.org/drawingml/2006/main" xmlns:r="http://schemas.openxmlformats.org/officeDocument/2006/relationships" xmlns:p="http://schemas.openxmlformats.org/presentationml/2006/main">
  <p:tag name="STATUS" val="Without Spac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Montserrat Light"/>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Montserrat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Light"/>
        <a:ea typeface=""/>
        <a:cs typeface=""/>
        <a:font script="Jpan" typeface="ＭＳ Ｐゴシック"/>
        <a:font script="Hang" typeface="맑은 고딕"/>
        <a:font script="Hans" typeface="宋体"/>
        <a:font script="Hant" typeface="新細明體"/>
        <a:font script="Arab" typeface="Montserrat Light"/>
        <a:font script="Hebr" typeface="Montserra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Light"/>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3.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CAMARA Master Template</Template>
  <TotalTime>0</TotalTime>
  <Words>4127</Words>
  <Application>Microsoft Office PowerPoint</Application>
  <PresentationFormat>Benutzerdefiniert</PresentationFormat>
  <Paragraphs>648</Paragraphs>
  <Slides>48</Slides>
  <Notes>46</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48</vt:i4>
      </vt:variant>
    </vt:vector>
  </HeadingPairs>
  <TitlesOfParts>
    <vt:vector size="57" baseType="lpstr">
      <vt:lpstr>Montserrat SemiBold</vt:lpstr>
      <vt:lpstr>Arial</vt:lpstr>
      <vt:lpstr>Montserrat Medium</vt:lpstr>
      <vt:lpstr>Montserrat ExtraBold</vt:lpstr>
      <vt:lpstr>Montserrat</vt:lpstr>
      <vt:lpstr>Montserrat Light</vt:lpstr>
      <vt:lpstr>Wingdings 2</vt:lpstr>
      <vt:lpstr>Detecon_Master</vt:lpstr>
      <vt:lpstr>think-cell Folie</vt:lpstr>
      <vt:lpstr>PowerPoint-Präsentation</vt:lpstr>
      <vt:lpstr>Content of the CAMARA presentation</vt:lpstr>
      <vt:lpstr>APIs enabling seamless access to Telco network capabilitites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Meta-release Fall 2024</vt:lpstr>
      <vt:lpstr>Meta-release Fall 2024</vt:lpstr>
      <vt:lpstr>Beyond Fall24 Meta-release –  Upcoming APIs</vt:lpstr>
      <vt:lpstr>Current CAMARA API Families (1)</vt:lpstr>
      <vt:lpstr>Current CAMARA API Families (2)</vt:lpstr>
      <vt:lpstr>CAMARA / Open Gateway API Showcases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86</cp:revision>
  <dcterms:created xsi:type="dcterms:W3CDTF">2023-03-22T16:25:12Z</dcterms:created>
  <dcterms:modified xsi:type="dcterms:W3CDTF">2024-09-13T07:22:46Z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